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 id="2147483978" r:id="rId2"/>
  </p:sldMasterIdLst>
  <p:notesMasterIdLst>
    <p:notesMasterId r:id="rId23"/>
  </p:notesMasterIdLst>
  <p:handoutMasterIdLst>
    <p:handoutMasterId r:id="rId24"/>
  </p:handoutMasterIdLst>
  <p:sldIdLst>
    <p:sldId id="3220" r:id="rId3"/>
    <p:sldId id="3248" r:id="rId4"/>
    <p:sldId id="3223" r:id="rId5"/>
    <p:sldId id="3222" r:id="rId6"/>
    <p:sldId id="3226" r:id="rId7"/>
    <p:sldId id="3225" r:id="rId8"/>
    <p:sldId id="3228" r:id="rId9"/>
    <p:sldId id="3238" r:id="rId10"/>
    <p:sldId id="3231" r:id="rId11"/>
    <p:sldId id="3250" r:id="rId12"/>
    <p:sldId id="3251" r:id="rId13"/>
    <p:sldId id="3252" r:id="rId14"/>
    <p:sldId id="3229" r:id="rId15"/>
    <p:sldId id="3245" r:id="rId16"/>
    <p:sldId id="3234" r:id="rId17"/>
    <p:sldId id="3235" r:id="rId18"/>
    <p:sldId id="3240" r:id="rId19"/>
    <p:sldId id="3230" r:id="rId20"/>
    <p:sldId id="3233" r:id="rId21"/>
    <p:sldId id="3249" r:id="rId22"/>
  </p:sldIdLst>
  <p:sldSz cx="9144000" cy="5143500" type="screen16x9"/>
  <p:notesSz cx="6858000" cy="9144000"/>
  <p:custDataLst>
    <p:tags r:id="rId2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4935" indent="-129821"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128" indent="-26189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321" indent="-393976"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514" indent="-526054"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575"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690"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5804"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0919" algn="l" defTabSz="65023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33" userDrawn="1">
          <p15:clr>
            <a:srgbClr val="A4A3A4"/>
          </p15:clr>
        </p15:guide>
        <p15:guide id="2" pos="2880" userDrawn="1">
          <p15:clr>
            <a:srgbClr val="A4A3A4"/>
          </p15:clr>
        </p15:guide>
        <p15:guide id="5" orient="horz" pos="2975" userDrawn="1">
          <p15:clr>
            <a:srgbClr val="A4A3A4"/>
          </p15:clr>
        </p15:guide>
        <p15:guide id="6" pos="5396" userDrawn="1">
          <p15:clr>
            <a:srgbClr val="A4A3A4"/>
          </p15:clr>
        </p15:guide>
        <p15:guide id="7" pos="267" userDrawn="1">
          <p15:clr>
            <a:srgbClr val="A4A3A4"/>
          </p15:clr>
        </p15:guide>
        <p15:guide id="8"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8F0902"/>
    <a:srgbClr val="FFBFBF"/>
    <a:srgbClr val="889EB6"/>
    <a:srgbClr val="004236"/>
    <a:srgbClr val="169274"/>
    <a:srgbClr val="60AEA9"/>
    <a:srgbClr val="84004C"/>
    <a:srgbClr val="8B2FC3"/>
    <a:srgbClr val="C924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84" autoAdjust="0"/>
    <p:restoredTop sz="93875" autoAdjust="0"/>
  </p:normalViewPr>
  <p:slideViewPr>
    <p:cSldViewPr>
      <p:cViewPr varScale="1">
        <p:scale>
          <a:sx n="148" d="100"/>
          <a:sy n="148" d="100"/>
        </p:scale>
        <p:origin x="126" y="192"/>
      </p:cViewPr>
      <p:guideLst>
        <p:guide orient="horz" pos="233"/>
        <p:guide pos="2880"/>
        <p:guide orient="horz" pos="2975"/>
        <p:guide pos="5396"/>
        <p:guide pos="267"/>
        <p:guide pos="96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esktop\&#22270;&#34920;.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enovo\Desktop\&#22270;&#34920;.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被调查者年龄组成</c:v>
                </c:pt>
              </c:strCache>
            </c:strRef>
          </c:tx>
          <c:dPt>
            <c:idx val="0"/>
            <c:bubble3D val="0"/>
            <c:spPr>
              <a:solidFill>
                <a:schemeClr val="accent1">
                  <a:shade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3D37-404E-934B-8FE2DE6F2302}"/>
              </c:ext>
            </c:extLst>
          </c:dPt>
          <c:dPt>
            <c:idx val="1"/>
            <c:bubble3D val="0"/>
            <c:explosion val="22"/>
            <c:spPr>
              <a:solidFill>
                <a:schemeClr val="accent1">
                  <a:shade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3D37-404E-934B-8FE2DE6F2302}"/>
              </c:ext>
            </c:extLst>
          </c:dPt>
          <c:dPt>
            <c:idx val="2"/>
            <c:bubble3D val="0"/>
            <c:spPr>
              <a:solidFill>
                <a:schemeClr val="accent1">
                  <a:tint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3D37-404E-934B-8FE2DE6F2302}"/>
              </c:ext>
            </c:extLst>
          </c:dPt>
          <c:dPt>
            <c:idx val="3"/>
            <c:bubble3D val="0"/>
            <c:spPr>
              <a:solidFill>
                <a:schemeClr val="accent1">
                  <a:tint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3D37-404E-934B-8FE2DE6F2302}"/>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20岁以下</c:v>
                </c:pt>
                <c:pt idx="1">
                  <c:v>21-40岁</c:v>
                </c:pt>
                <c:pt idx="2">
                  <c:v>41-60岁</c:v>
                </c:pt>
                <c:pt idx="3">
                  <c:v>60岁以上</c:v>
                </c:pt>
              </c:strCache>
            </c:strRef>
          </c:cat>
          <c:val>
            <c:numRef>
              <c:f>Sheet1!$B$2:$B$5</c:f>
              <c:numCache>
                <c:formatCode>General</c:formatCode>
                <c:ptCount val="4"/>
                <c:pt idx="0">
                  <c:v>36</c:v>
                </c:pt>
                <c:pt idx="1">
                  <c:v>30.5</c:v>
                </c:pt>
                <c:pt idx="2">
                  <c:v>20.5</c:v>
                </c:pt>
                <c:pt idx="3">
                  <c:v>13</c:v>
                </c:pt>
              </c:numCache>
            </c:numRef>
          </c:val>
          <c:extLst>
            <c:ext xmlns:c16="http://schemas.microsoft.com/office/drawing/2014/chart" uri="{C3380CC4-5D6E-409C-BE32-E72D297353CC}">
              <c16:uniqueId val="{00000008-3D37-404E-934B-8FE2DE6F2302}"/>
            </c:ext>
          </c:extLst>
        </c:ser>
        <c:dLbls>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0-50F7-407A-B922-8FFB896626EE}"/>
              </c:ext>
            </c:extLst>
          </c:dPt>
          <c:dPt>
            <c:idx val="2"/>
            <c:invertIfNegative val="0"/>
            <c:bubble3D val="0"/>
            <c:extLst>
              <c:ext xmlns:c16="http://schemas.microsoft.com/office/drawing/2014/chart" uri="{C3380CC4-5D6E-409C-BE32-E72D297353CC}">
                <c16:uniqueId val="{00000001-50F7-407A-B922-8FFB896626E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特别了解</c:v>
                </c:pt>
                <c:pt idx="1">
                  <c:v>有些了解</c:v>
                </c:pt>
                <c:pt idx="2">
                  <c:v>不了解</c:v>
                </c:pt>
              </c:strCache>
            </c:strRef>
          </c:cat>
          <c:val>
            <c:numRef>
              <c:f>Sheet1!$B$2:$B$4</c:f>
              <c:numCache>
                <c:formatCode>General</c:formatCode>
                <c:ptCount val="3"/>
                <c:pt idx="0">
                  <c:v>62</c:v>
                </c:pt>
                <c:pt idx="1">
                  <c:v>93</c:v>
                </c:pt>
                <c:pt idx="2">
                  <c:v>35</c:v>
                </c:pt>
              </c:numCache>
            </c:numRef>
          </c:val>
          <c:extLst>
            <c:ext xmlns:c16="http://schemas.microsoft.com/office/drawing/2014/chart" uri="{C3380CC4-5D6E-409C-BE32-E72D297353CC}">
              <c16:uniqueId val="{00000002-50F7-407A-B922-8FFB896626EE}"/>
            </c:ext>
          </c:extLst>
        </c:ser>
        <c:dLbls>
          <c:dLblPos val="outEnd"/>
          <c:showLegendKey val="0"/>
          <c:showVal val="1"/>
          <c:showCatName val="0"/>
          <c:showSerName val="0"/>
          <c:showPercent val="0"/>
          <c:showBubbleSize val="0"/>
        </c:dLbls>
        <c:gapWidth val="267"/>
        <c:overlap val="-43"/>
        <c:axId val="692845112"/>
        <c:axId val="692843512"/>
      </c:barChart>
      <c:catAx>
        <c:axId val="69284511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zh-CN"/>
          </a:p>
        </c:txPr>
        <c:crossAx val="692843512"/>
        <c:crosses val="autoZero"/>
        <c:auto val="1"/>
        <c:lblAlgn val="ctr"/>
        <c:lblOffset val="100"/>
        <c:noMultiLvlLbl val="0"/>
      </c:catAx>
      <c:valAx>
        <c:axId val="69284351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69284511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您是否享受了扶贫政策的帮助</c:v>
                </c:pt>
              </c:strCache>
            </c:strRef>
          </c:tx>
          <c:dPt>
            <c:idx val="0"/>
            <c:bubble3D val="0"/>
            <c:spPr>
              <a:solidFill>
                <a:schemeClr val="accent1">
                  <a:shade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4191-4F0E-99AA-6D4D62961AC4}"/>
              </c:ext>
            </c:extLst>
          </c:dPt>
          <c:dPt>
            <c:idx val="1"/>
            <c:bubble3D val="0"/>
            <c:spPr>
              <a:solidFill>
                <a:schemeClr val="accent1">
                  <a:shade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4191-4F0E-99AA-6D4D62961AC4}"/>
              </c:ext>
            </c:extLst>
          </c:dPt>
          <c:dPt>
            <c:idx val="2"/>
            <c:bubble3D val="0"/>
            <c:spPr>
              <a:solidFill>
                <a:schemeClr val="accent1">
                  <a:tint val="8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4191-4F0E-99AA-6D4D62961AC4}"/>
              </c:ext>
            </c:extLst>
          </c:dPt>
          <c:dPt>
            <c:idx val="3"/>
            <c:bubble3D val="0"/>
            <c:spPr>
              <a:solidFill>
                <a:schemeClr val="accent1">
                  <a:tint val="58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4191-4F0E-99AA-6D4D62961AC4}"/>
              </c:ext>
            </c:extLst>
          </c:dPt>
          <c:dLbls>
            <c:spPr>
              <a:solidFill>
                <a:schemeClr val="tx1">
                  <a:alpha val="3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zh-CN"/>
              </a:p>
            </c:txPr>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课堂知识</c:v>
                </c:pt>
                <c:pt idx="1">
                  <c:v>工作需求、</c:v>
                </c:pt>
                <c:pt idx="2">
                  <c:v>口口相传</c:v>
                </c:pt>
                <c:pt idx="3">
                  <c:v>大众传媒</c:v>
                </c:pt>
              </c:strCache>
            </c:strRef>
          </c:cat>
          <c:val>
            <c:numRef>
              <c:f>Sheet1!$B$2:$B$5</c:f>
              <c:numCache>
                <c:formatCode>General</c:formatCode>
                <c:ptCount val="4"/>
                <c:pt idx="0">
                  <c:v>26</c:v>
                </c:pt>
                <c:pt idx="1">
                  <c:v>24</c:v>
                </c:pt>
                <c:pt idx="2">
                  <c:v>10</c:v>
                </c:pt>
                <c:pt idx="3">
                  <c:v>43</c:v>
                </c:pt>
              </c:numCache>
            </c:numRef>
          </c:val>
          <c:extLst>
            <c:ext xmlns:c16="http://schemas.microsoft.com/office/drawing/2014/chart" uri="{C3380CC4-5D6E-409C-BE32-E72D297353CC}">
              <c16:uniqueId val="{00000008-4191-4F0E-99AA-6D4D62961AC4}"/>
            </c:ext>
          </c:extLst>
        </c:ser>
        <c:dLbls>
          <c:showLegendKey val="0"/>
          <c:showVal val="1"/>
          <c:showCatName val="0"/>
          <c:showSerName val="0"/>
          <c:showPercent val="0"/>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3633583048514009"/>
          <c:y val="7.9600226573992364E-2"/>
          <c:w val="0.37982921984794205"/>
          <c:h val="0.86009948912145895"/>
        </c:manualLayout>
      </c:layout>
      <c:pieChart>
        <c:varyColors val="1"/>
        <c:ser>
          <c:idx val="0"/>
          <c:order val="0"/>
          <c:tx>
            <c:strRef>
              <c:f>[工作簿1]Sheet1!$A$2</c:f>
              <c:strCache>
                <c:ptCount val="1"/>
                <c:pt idx="0">
                  <c:v>党与科技创新的关系</c:v>
                </c:pt>
              </c:strCache>
            </c:strRef>
          </c:tx>
          <c:dPt>
            <c:idx val="0"/>
            <c:bubble3D val="0"/>
            <c:spPr>
              <a:solidFill>
                <a:schemeClr val="accent1">
                  <a:shade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EA7-4A75-B5CB-8620CE8AABC0}"/>
              </c:ext>
            </c:extLst>
          </c:dPt>
          <c:dPt>
            <c:idx val="1"/>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EA7-4A75-B5CB-8620CE8AABC0}"/>
              </c:ext>
            </c:extLst>
          </c:dPt>
          <c:dPt>
            <c:idx val="2"/>
            <c:bubble3D val="0"/>
            <c:spPr>
              <a:solidFill>
                <a:schemeClr val="accent1">
                  <a:tint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EA7-4A75-B5CB-8620CE8AABC0}"/>
              </c:ext>
            </c:extLst>
          </c:dPt>
          <c:dLbls>
            <c:spPr>
              <a:solidFill>
                <a:schemeClr val="accent5">
                  <a:lumMod val="50000"/>
                  <a:alpha val="50000"/>
                </a:schemeClr>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[工作簿1]Sheet1!$B$1:$D$1</c:f>
              <c:strCache>
                <c:ptCount val="3"/>
                <c:pt idx="0">
                  <c:v>科技是党发展的基础</c:v>
                </c:pt>
                <c:pt idx="1">
                  <c:v>党的工作引导科技创新</c:v>
                </c:pt>
                <c:pt idx="2">
                  <c:v>党的发展与科技创新相辅相成</c:v>
                </c:pt>
              </c:strCache>
            </c:strRef>
          </c:cat>
          <c:val>
            <c:numRef>
              <c:f>[工作簿1]Sheet1!$B$2:$D$2</c:f>
              <c:numCache>
                <c:formatCode>0.00%</c:formatCode>
                <c:ptCount val="3"/>
                <c:pt idx="0">
                  <c:v>0.155</c:v>
                </c:pt>
                <c:pt idx="1">
                  <c:v>0.33500000000000002</c:v>
                </c:pt>
                <c:pt idx="2" formatCode="0%">
                  <c:v>0.51</c:v>
                </c:pt>
              </c:numCache>
            </c:numRef>
          </c:val>
          <c:extLst>
            <c:ext xmlns:c16="http://schemas.microsoft.com/office/drawing/2014/chart" uri="{C3380CC4-5D6E-409C-BE32-E72D297353CC}">
              <c16:uniqueId val="{00000006-EEA7-4A75-B5CB-8620CE8AABC0}"/>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6637640384422503"/>
          <c:y val="0.34560997360389689"/>
          <c:w val="0.32854031061379529"/>
          <c:h val="0.274265565994334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4135837355092114"/>
          <c:y val="6.7901234567901231E-2"/>
          <c:w val="0.56286444067162589"/>
          <c:h val="0.78889958199669485"/>
        </c:manualLayout>
      </c:layout>
      <c:barChart>
        <c:barDir val="bar"/>
        <c:grouping val="clustered"/>
        <c:varyColors val="0"/>
        <c:ser>
          <c:idx val="0"/>
          <c:order val="0"/>
          <c:tx>
            <c:strRef>
              <c:f>[图表.xlsx]Sheet1!$H$2</c:f>
              <c:strCache>
                <c:ptCount val="1"/>
                <c:pt idx="0">
                  <c:v>党重视科技创新的原因</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[图表.xlsx]Sheet1!$I$1:$L$1</c:f>
              <c:strCache>
                <c:ptCount val="4"/>
                <c:pt idx="0">
                  <c:v>科学技术是第一生产力，是经济发展的重要因素</c:v>
                </c:pt>
                <c:pt idx="1">
                  <c:v>创新是一个民族进步的灵魂，是一个国家兴旺发达的不竭动力</c:v>
                </c:pt>
                <c:pt idx="2">
                  <c:v>科技创新，生活进步，巩固党的地位</c:v>
                </c:pt>
                <c:pt idx="3">
                  <c:v>这是增强我国国际竞争力的客观需要</c:v>
                </c:pt>
              </c:strCache>
            </c:strRef>
          </c:cat>
          <c:val>
            <c:numRef>
              <c:f>[图表.xlsx]Sheet1!$I$2:$L$2</c:f>
              <c:numCache>
                <c:formatCode>General</c:formatCode>
                <c:ptCount val="4"/>
                <c:pt idx="0">
                  <c:v>180</c:v>
                </c:pt>
                <c:pt idx="1">
                  <c:v>110</c:v>
                </c:pt>
                <c:pt idx="2">
                  <c:v>80</c:v>
                </c:pt>
                <c:pt idx="3">
                  <c:v>192</c:v>
                </c:pt>
              </c:numCache>
            </c:numRef>
          </c:val>
          <c:extLst>
            <c:ext xmlns:c16="http://schemas.microsoft.com/office/drawing/2014/chart" uri="{C3380CC4-5D6E-409C-BE32-E72D297353CC}">
              <c16:uniqueId val="{00000000-5445-4E41-9EAE-10ECFF610024}"/>
            </c:ext>
          </c:extLst>
        </c:ser>
        <c:dLbls>
          <c:showLegendKey val="0"/>
          <c:showVal val="1"/>
          <c:showCatName val="0"/>
          <c:showSerName val="0"/>
          <c:showPercent val="0"/>
          <c:showBubbleSize val="0"/>
        </c:dLbls>
        <c:gapWidth val="247"/>
        <c:overlap val="-58"/>
        <c:axId val="923094428"/>
        <c:axId val="601395437"/>
      </c:barChart>
      <c:catAx>
        <c:axId val="92309442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0"/>
          <a:lstStyle/>
          <a:p>
            <a:pPr>
              <a:defRPr sz="800" b="0" i="0" u="none" strike="noStrike" kern="1200" cap="none" spc="0" normalizeH="0" baseline="0">
                <a:solidFill>
                  <a:schemeClr val="dk1">
                    <a:lumMod val="65000"/>
                    <a:lumOff val="35000"/>
                  </a:schemeClr>
                </a:solidFill>
                <a:latin typeface="+mn-lt"/>
                <a:ea typeface="+mn-ea"/>
                <a:cs typeface="+mn-cs"/>
              </a:defRPr>
            </a:pPr>
            <a:endParaRPr lang="zh-CN"/>
          </a:p>
        </c:txPr>
        <c:crossAx val="601395437"/>
        <c:crosses val="autoZero"/>
        <c:auto val="1"/>
        <c:lblAlgn val="ctr"/>
        <c:lblOffset val="100"/>
        <c:noMultiLvlLbl val="0"/>
      </c:catAx>
      <c:valAx>
        <c:axId val="60139543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92309442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[工作簿1]Sheet1!$A$5</c:f>
              <c:strCache>
                <c:ptCount val="1"/>
                <c:pt idx="0">
                  <c:v>科技创新给哪些方面带来了影响</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trendline>
            <c:spPr>
              <a:ln w="19050" cap="rnd">
                <a:solidFill>
                  <a:srgbClr val="FFC000"/>
                </a:solidFill>
              </a:ln>
              <a:effectLst/>
            </c:spPr>
            <c:trendlineType val="poly"/>
            <c:order val="2"/>
            <c:dispRSqr val="0"/>
            <c:dispEq val="0"/>
          </c:trendline>
          <c:cat>
            <c:strRef>
              <c:f>[工作簿1]Sheet1!$B$4:$F$4</c:f>
              <c:strCache>
                <c:ptCount val="5"/>
                <c:pt idx="0">
                  <c:v>没有太大影响</c:v>
                </c:pt>
                <c:pt idx="1">
                  <c:v>其他</c:v>
                </c:pt>
                <c:pt idx="2">
                  <c:v>工作方面</c:v>
                </c:pt>
                <c:pt idx="3">
                  <c:v>交通方面</c:v>
                </c:pt>
                <c:pt idx="4">
                  <c:v>居家生活</c:v>
                </c:pt>
              </c:strCache>
            </c:strRef>
          </c:cat>
          <c:val>
            <c:numRef>
              <c:f>[工作簿1]Sheet1!$B$5:$F$5</c:f>
              <c:numCache>
                <c:formatCode>General</c:formatCode>
                <c:ptCount val="5"/>
                <c:pt idx="0">
                  <c:v>9</c:v>
                </c:pt>
                <c:pt idx="1">
                  <c:v>31</c:v>
                </c:pt>
                <c:pt idx="2">
                  <c:v>183</c:v>
                </c:pt>
                <c:pt idx="3">
                  <c:v>163</c:v>
                </c:pt>
                <c:pt idx="4">
                  <c:v>171</c:v>
                </c:pt>
              </c:numCache>
            </c:numRef>
          </c:val>
          <c:extLst>
            <c:ext xmlns:c16="http://schemas.microsoft.com/office/drawing/2014/chart" uri="{C3380CC4-5D6E-409C-BE32-E72D297353CC}">
              <c16:uniqueId val="{00000001-42B7-440C-BC48-8AD71BFF6E8B}"/>
            </c:ext>
          </c:extLst>
        </c:ser>
        <c:dLbls>
          <c:showLegendKey val="0"/>
          <c:showVal val="1"/>
          <c:showCatName val="0"/>
          <c:showSerName val="0"/>
          <c:showPercent val="0"/>
          <c:showBubbleSize val="0"/>
        </c:dLbls>
        <c:gapWidth val="247"/>
        <c:axId val="250001299"/>
        <c:axId val="472437382"/>
      </c:barChart>
      <c:catAx>
        <c:axId val="250001299"/>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zh-CN"/>
          </a:p>
        </c:txPr>
        <c:crossAx val="472437382"/>
        <c:crosses val="autoZero"/>
        <c:auto val="1"/>
        <c:lblAlgn val="ctr"/>
        <c:lblOffset val="100"/>
        <c:noMultiLvlLbl val="0"/>
      </c:catAx>
      <c:valAx>
        <c:axId val="47243738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crossAx val="250001299"/>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6.6818545315741204E-2"/>
          <c:y val="7.5835918648741812E-2"/>
          <c:w val="0.9030201858124155"/>
          <c:h val="0.77801952625621895"/>
        </c:manualLayout>
      </c:layout>
      <c:lineChart>
        <c:grouping val="stacked"/>
        <c:varyColors val="0"/>
        <c:ser>
          <c:idx val="0"/>
          <c:order val="0"/>
          <c:tx>
            <c:strRef>
              <c:f>Sheet1!$B$1</c:f>
              <c:strCache>
                <c:ptCount val="1"/>
                <c:pt idx="0">
                  <c:v>系列 1</c:v>
                </c:pt>
              </c:strCache>
            </c:strRef>
          </c:tx>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c:v>
                </c:pt>
                <c:pt idx="1">
                  <c:v>0</c:v>
                </c:pt>
                <c:pt idx="2">
                  <c:v>0</c:v>
                </c:pt>
                <c:pt idx="3">
                  <c:v>4</c:v>
                </c:pt>
                <c:pt idx="4">
                  <c:v>2</c:v>
                </c:pt>
                <c:pt idx="5">
                  <c:v>13</c:v>
                </c:pt>
                <c:pt idx="6">
                  <c:v>21</c:v>
                </c:pt>
                <c:pt idx="7">
                  <c:v>75</c:v>
                </c:pt>
                <c:pt idx="8">
                  <c:v>23</c:v>
                </c:pt>
                <c:pt idx="9">
                  <c:v>22</c:v>
                </c:pt>
                <c:pt idx="10">
                  <c:v>50</c:v>
                </c:pt>
              </c:numCache>
            </c:numRef>
          </c:val>
          <c:smooth val="0"/>
          <c:extLst>
            <c:ext xmlns:c16="http://schemas.microsoft.com/office/drawing/2014/chart" uri="{C3380CC4-5D6E-409C-BE32-E72D297353CC}">
              <c16:uniqueId val="{00000000-3AA5-45AA-A8C9-41E655E9ED18}"/>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52503624"/>
        <c:axId val="852506504"/>
      </c:lineChart>
      <c:catAx>
        <c:axId val="85250362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52506504"/>
        <c:crosses val="autoZero"/>
        <c:auto val="1"/>
        <c:lblAlgn val="ctr"/>
        <c:lblOffset val="100"/>
        <c:noMultiLvlLbl val="0"/>
      </c:catAx>
      <c:valAx>
        <c:axId val="8525065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5250362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2774523253443174"/>
          <c:y val="3.735949300468365E-2"/>
          <c:w val="0.58792770940612771"/>
          <c:h val="0.78431220610154273"/>
        </c:manualLayout>
      </c:layout>
      <c:pieChart>
        <c:varyColors val="1"/>
        <c:ser>
          <c:idx val="0"/>
          <c:order val="0"/>
          <c:tx>
            <c:strRef>
              <c:f>Sheet1!$B$1</c:f>
              <c:strCache>
                <c:ptCount val="1"/>
                <c:pt idx="0">
                  <c:v>销售额</c:v>
                </c:pt>
              </c:strCache>
            </c:strRef>
          </c:tx>
          <c:dPt>
            <c:idx val="0"/>
            <c:bubble3D val="0"/>
            <c:explosion val="30"/>
            <c:spPr>
              <a:solidFill>
                <a:schemeClr val="accent1">
                  <a:shade val="76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5A03-4248-9912-D4E5A3A560C2}"/>
              </c:ext>
            </c:extLst>
          </c:dPt>
          <c:dPt>
            <c:idx val="1"/>
            <c:bubble3D val="0"/>
            <c:spPr>
              <a:solidFill>
                <a:schemeClr val="accent1">
                  <a:tint val="77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5A03-4248-9912-D4E5A3A560C2}"/>
              </c:ext>
            </c:extLst>
          </c:dPt>
          <c:dLbls>
            <c:dLbl>
              <c:idx val="0"/>
              <c:layout>
                <c:manualLayout>
                  <c:x val="-0.12025353712672217"/>
                  <c:y val="-0.25568398706508749"/>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A03-4248-9912-D4E5A3A560C2}"/>
                </c:ext>
              </c:extLst>
            </c:dLbl>
            <c:dLbl>
              <c:idx val="1"/>
              <c:layout>
                <c:manualLayout>
                  <c:x val="0.10011278106089042"/>
                  <c:y val="0.1036628809823710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A03-4248-9912-D4E5A3A560C2}"/>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endParaRPr lang="zh-CN"/>
              </a:p>
            </c:txPr>
            <c:dLblPos val="inEnd"/>
            <c:showLegendKey val="0"/>
            <c:showVal val="1"/>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是</c:v>
                </c:pt>
                <c:pt idx="1">
                  <c:v>否</c:v>
                </c:pt>
              </c:strCache>
            </c:strRef>
          </c:cat>
          <c:val>
            <c:numRef>
              <c:f>Sheet1!$B$2:$B$3</c:f>
              <c:numCache>
                <c:formatCode>General</c:formatCode>
                <c:ptCount val="2"/>
                <c:pt idx="0">
                  <c:v>173</c:v>
                </c:pt>
                <c:pt idx="1">
                  <c:v>27</c:v>
                </c:pt>
              </c:numCache>
            </c:numRef>
          </c:val>
          <c:extLst>
            <c:ext xmlns:c16="http://schemas.microsoft.com/office/drawing/2014/chart" uri="{C3380CC4-5D6E-409C-BE32-E72D297353CC}">
              <c16:uniqueId val="{00000004-5A03-4248-9912-D4E5A3A560C2}"/>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[图表.xlsx]Sheet1!$H$26</c:f>
              <c:strCache>
                <c:ptCount val="1"/>
                <c:pt idx="0">
                  <c:v>现阶段科技创新仍欠缺的部分</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[图表.xlsx]Sheet1!$I$25:$M$25</c:f>
              <c:strCache>
                <c:ptCount val="5"/>
                <c:pt idx="0">
                  <c:v>其他</c:v>
                </c:pt>
                <c:pt idx="1">
                  <c:v>科技创新发展太慢，创新科技太少</c:v>
                </c:pt>
                <c:pt idx="2">
                  <c:v>科技创新仍未融入生活</c:v>
                </c:pt>
                <c:pt idx="3">
                  <c:v>创新科技的运用经费昂贵</c:v>
                </c:pt>
                <c:pt idx="4">
                  <c:v>创新科技不实用</c:v>
                </c:pt>
              </c:strCache>
            </c:strRef>
          </c:cat>
          <c:val>
            <c:numRef>
              <c:f>[图表.xlsx]Sheet1!$I$26:$M$26</c:f>
              <c:numCache>
                <c:formatCode>General</c:formatCode>
                <c:ptCount val="5"/>
                <c:pt idx="0">
                  <c:v>13</c:v>
                </c:pt>
                <c:pt idx="1">
                  <c:v>62</c:v>
                </c:pt>
                <c:pt idx="2">
                  <c:v>160</c:v>
                </c:pt>
                <c:pt idx="3">
                  <c:v>143</c:v>
                </c:pt>
                <c:pt idx="4">
                  <c:v>23</c:v>
                </c:pt>
              </c:numCache>
            </c:numRef>
          </c:val>
          <c:extLst>
            <c:ext xmlns:c16="http://schemas.microsoft.com/office/drawing/2014/chart" uri="{C3380CC4-5D6E-409C-BE32-E72D297353CC}">
              <c16:uniqueId val="{00000000-07B4-405B-B706-AF021ACE74EB}"/>
            </c:ext>
          </c:extLst>
        </c:ser>
        <c:dLbls>
          <c:showLegendKey val="0"/>
          <c:showVal val="1"/>
          <c:showCatName val="0"/>
          <c:showSerName val="0"/>
          <c:showPercent val="0"/>
          <c:showBubbleSize val="0"/>
        </c:dLbls>
        <c:gapWidth val="247"/>
        <c:axId val="929233305"/>
        <c:axId val="56464906"/>
      </c:barChart>
      <c:catAx>
        <c:axId val="929233305"/>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cap="none" spc="0" normalizeH="0" baseline="0">
                <a:solidFill>
                  <a:schemeClr val="dk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56464906"/>
        <c:crosses val="autoZero"/>
        <c:auto val="1"/>
        <c:lblAlgn val="ctr"/>
        <c:lblOffset val="100"/>
        <c:noMultiLvlLbl val="0"/>
      </c:catAx>
      <c:valAx>
        <c:axId val="5646490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929233305"/>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教师</cx:pt>
          <cx:pt idx="1">学生</cx:pt>
          <cx:pt idx="2">其他</cx:pt>
        </cx:lvl>
      </cx:strDim>
      <cx:numDim type="val">
        <cx:f>Sheet1!$B$2:$B$4</cx:f>
        <cx:lvl ptCount="3" formatCode="G/通用格式">
          <cx:pt idx="0">67</cx:pt>
          <cx:pt idx="1">108</cx:pt>
          <cx:pt idx="2">28</cx:pt>
        </cx:lvl>
      </cx:numDim>
    </cx:data>
    <cx:data id="1">
      <cx:strDim type="cat">
        <cx:f>Sheet1!$A$2:$A$4</cx:f>
        <cx:lvl ptCount="3">
          <cx:pt idx="0">教师</cx:pt>
          <cx:pt idx="1">学生</cx:pt>
          <cx:pt idx="2">其他</cx:pt>
        </cx:lvl>
      </cx:strDim>
      <cx:numDim type="val">
        <cx:f>Sheet1!$C$2:$C$4</cx:f>
        <cx:lvl ptCount="3" formatCode="G/通用格式"/>
      </cx:numDim>
    </cx:data>
  </cx:chartData>
  <cx:chart>
    <cx:plotArea>
      <cx:plotAreaRegion>
        <cx:series layoutId="funnel" uniqueId="{164F370B-0109-4C46-B8E2-C3EE0D2C2E6A}" formatIdx="0">
          <cx:tx>
            <cx:txData>
              <cx:f>Sheet1!$B$1</cx:f>
              <cx:v>被调查者工作</cx:v>
            </cx:txData>
          </cx:tx>
          <cx:dataLabels>
            <cx:txPr>
              <a:bodyPr spcFirstLastPara="1" vertOverflow="ellipsis" horzOverflow="overflow" wrap="square" lIns="0" tIns="0" rIns="0" bIns="0" anchor="ctr" anchorCtr="1"/>
              <a:lstStyle/>
              <a:p>
                <a:pPr algn="ctr" rtl="0">
                  <a:defRPr>
                    <a:solidFill>
                      <a:schemeClr val="bg1"/>
                    </a:solidFill>
                  </a:defRPr>
                </a:pPr>
                <a:endParaRPr lang="zh-CN" altLang="en-US" sz="1197" b="0" i="0" u="none" strike="noStrike" baseline="0">
                  <a:solidFill>
                    <a:schemeClr val="bg1"/>
                  </a:solidFill>
                  <a:latin typeface="Calibri" panose="020F0502020204030204"/>
                  <a:ea typeface="宋体" panose="02010600030101010101" pitchFamily="2" charset="-122"/>
                </a:endParaRPr>
              </a:p>
            </cx:txPr>
            <cx:visibility seriesName="0" categoryName="0" value="1"/>
          </cx:dataLabels>
          <cx:dataId val="0"/>
        </cx:series>
        <cx:series layoutId="funnel" hidden="1" uniqueId="{48C270FB-8079-4827-A8C6-E37890AD52F7}" formatIdx="1">
          <cx:tx>
            <cx:txData>
              <cx:f>Sheet1!$C$1</cx:f>
              <cx:v/>
            </cx:txData>
          </cx:tx>
          <cx:dataLabels>
            <cx:visibility seriesName="0" categoryName="0" value="1"/>
          </cx:dataLabels>
          <cx:dataId val="1"/>
        </cx:series>
      </cx:plotAreaRegion>
      <cx:axis id="0">
        <cx:catScaling gapWidth="0.400000006"/>
        <cx:tickLabels/>
        <cx:txPr>
          <a:bodyPr spcFirstLastPara="1" vertOverflow="ellipsis" horzOverflow="overflow" wrap="square" lIns="0" tIns="0" rIns="0" bIns="0" anchor="ctr" anchorCtr="1"/>
          <a:lstStyle/>
          <a:p>
            <a:pPr algn="ctr" rtl="0">
              <a:defRPr b="1"/>
            </a:pPr>
            <a:endParaRPr lang="zh-CN" altLang="en-US" sz="900" b="1" i="0" u="none" strike="noStrike" baseline="0">
              <a:solidFill>
                <a:sysClr val="windowText" lastClr="000000">
                  <a:lumMod val="50000"/>
                  <a:lumOff val="50000"/>
                </a:sysClr>
              </a:solidFill>
              <a:latin typeface="等线" panose="020F0502020204030204"/>
              <a:ea typeface="等线" panose="02010600030101010101" pitchFamily="2" charset="-122"/>
            </a:endParaRPr>
          </a:p>
        </cx:txPr>
      </cx:axis>
    </cx:plotArea>
  </cx:chart>
</cx: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426">
  <cs:axisTitle>
    <cs:lnRef idx="0"/>
    <cs:fillRef idx="0"/>
    <cs:effectRef idx="0"/>
    <cs:fontRef idx="minor">
      <a:schemeClr val="tx2"/>
    </cs:fontRef>
    <cs:defRPr sz="1197"/>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cs:chartArea>
  <cs:dataLabel>
    <cs:lnRef idx="0"/>
    <cs:fillRef idx="0"/>
    <cs:effectRef idx="0"/>
    <cs:fontRef idx="minor">
      <a:schemeClr val="tx2"/>
    </cs:fontRef>
    <cs:defRPr sz="1197"/>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2"/>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cs:spPr>
  </cs:dataPoint>
  <cs:dataPoint3D>
    <cs:lnRef idx="0"/>
    <cs:fillRef idx="0">
      <cs:styleClr val="auto"/>
    </cs:fillRef>
    <cs:effectRef idx="0"/>
    <cs:fontRef idx="minor">
      <a:schemeClr val="tx2"/>
    </cs:fontRef>
    <cs:spPr>
      <a:solidFill>
        <a:schemeClr val="phClr"/>
      </a:solidFill>
    </cs:spPr>
  </cs:dataPoint3D>
  <cs:dataPointLine>
    <cs:lnRef idx="0">
      <cs:styleClr val="auto"/>
    </cs:lnRef>
    <cs:fillRef idx="0"/>
    <cs:effectRef idx="0"/>
    <cs:fontRef idx="minor">
      <a:schemeClr val="tx2"/>
    </cs:fontRef>
    <cs:spPr>
      <a:ln w="28575" cap="rnd">
        <a:solidFill>
          <a:schemeClr val="phClr"/>
        </a:solidFill>
        <a:round/>
      </a:ln>
    </cs:spPr>
  </cs:dataPointLine>
  <cs:dataPointMarker>
    <cs:lnRef idx="0"/>
    <cs:fillRef idx="0">
      <cs:styleClr val="auto"/>
    </cs:fillRef>
    <cs:effectRef idx="0"/>
    <cs:fontRef idx="minor">
      <a:schemeClr val="tx2"/>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2"/>
    </cs:fontRef>
    <cs:spPr>
      <a:ln w="2857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2"/>
    </cs:fontRef>
    <cs:defRPr sz="1197"/>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cs:seriesAxis>
  <cs:seriesLine>
    <cs:lnRef idx="0"/>
    <cs:fillRef idx="0"/>
    <cs:effectRef idx="0"/>
    <cs:fontRef idx="minor">
      <a:schemeClr val="tx2"/>
    </cs:fontRef>
    <cs:spPr>
      <a:ln w="9525" cap="flat">
        <a:solidFill>
          <a:srgbClr val="D9D9D9"/>
        </a:solidFill>
        <a:round/>
      </a:ln>
    </cs:spPr>
  </cs:seriesLine>
  <cs:title>
    <cs:lnRef idx="0"/>
    <cs:fillRef idx="0"/>
    <cs:effectRef idx="0"/>
    <cs:fontRef idx="minor">
      <a:schemeClr val="tx2"/>
    </cs:fontRef>
    <cs:defRPr sz="2128" b="1"/>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397E8-0977-4134-ABBE-AC858F944D3D}" type="doc">
      <dgm:prSet loTypeId="urn:microsoft.com/office/officeart/2005/8/layout/process1" loCatId="process" qsTypeId="urn:microsoft.com/office/officeart/2005/8/quickstyle/simple5" qsCatId="simple" csTypeId="urn:microsoft.com/office/officeart/2005/8/colors/colorful4" csCatId="colorful" phldr="1"/>
      <dgm:spPr/>
    </dgm:pt>
    <dgm:pt modelId="{2EDB7EC3-CE85-4A6B-B546-2AF7F61F3396}">
      <dgm:prSet phldrT="[文本]" custT="1"/>
      <dgm:spPr/>
      <dgm:t>
        <a:bodyPr/>
        <a:lstStyle/>
        <a:p>
          <a:r>
            <a:rPr lang="zh-CN" altLang="en-US" sz="900">
              <a:latin typeface="微软雅黑" panose="020B0503020204020204" pitchFamily="34" charset="-122"/>
              <a:ea typeface="微软雅黑" panose="020B0503020204020204" pitchFamily="34" charset="-122"/>
            </a:rPr>
            <a:t>科技发展</a:t>
          </a:r>
        </a:p>
      </dgm:t>
    </dgm:pt>
    <dgm:pt modelId="{AB92EEA6-4F8F-455A-A877-5DAB68B3F873}" type="parTrans" cxnId="{AF7ADC8C-3B3A-432D-884B-022A1994AE81}">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C2CCB71-94D2-49B4-A147-2E85770B1935}" type="sibTrans" cxnId="{AF7ADC8C-3B3A-432D-884B-022A1994AE81}">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63627056-9BAE-49FD-AEC1-9586F219BA6E}">
      <dgm:prSet phldrT="[文本]" custT="1"/>
      <dgm:spPr/>
      <dgm:t>
        <a:bodyPr/>
        <a:lstStyle/>
        <a:p>
          <a:r>
            <a:rPr lang="zh-CN" altLang="en-US" sz="900">
              <a:latin typeface="微软雅黑" panose="020B0503020204020204" pitchFamily="34" charset="-122"/>
              <a:ea typeface="微软雅黑" panose="020B0503020204020204" pitchFamily="34" charset="-122"/>
            </a:rPr>
            <a:t>国家科技水平提高</a:t>
          </a:r>
        </a:p>
      </dgm:t>
    </dgm:pt>
    <dgm:pt modelId="{8CF5D88E-F623-41E8-92AF-1EB3676284BE}" type="parTrans" cxnId="{908EB2CF-4245-4AD0-90A0-5633EF36451B}">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452124C3-9D9C-42E7-903A-122B2708210E}" type="sibTrans" cxnId="{908EB2CF-4245-4AD0-90A0-5633EF36451B}">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B19850D8-A3E4-4460-9BD6-90EDE5C153DF}">
      <dgm:prSet phldrT="[文本]" custT="1"/>
      <dgm:spPr/>
      <dgm:t>
        <a:bodyPr/>
        <a:lstStyle/>
        <a:p>
          <a:r>
            <a:rPr lang="zh-CN" altLang="en-US" sz="900" b="1">
              <a:latin typeface="微软雅黑" panose="020B0503020204020204" pitchFamily="34" charset="-122"/>
              <a:ea typeface="微软雅黑" panose="020B0503020204020204" pitchFamily="34" charset="-122"/>
            </a:rPr>
            <a:t>综合国力增强</a:t>
          </a:r>
        </a:p>
      </dgm:t>
    </dgm:pt>
    <dgm:pt modelId="{6F359657-5FC8-4F88-810A-B7FDA0E376D0}" type="parTrans" cxnId="{8E7A2115-1FBF-4556-BC83-2E61B5EF232F}">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14CB872-73C0-40AC-81EE-7D32570F60BB}" type="sibTrans" cxnId="{8E7A2115-1FBF-4556-BC83-2E61B5EF232F}">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77658F9C-619B-45AE-8CB0-2D84F1F3170A}" type="pres">
      <dgm:prSet presAssocID="{C4A397E8-0977-4134-ABBE-AC858F944D3D}" presName="Name0" presStyleCnt="0">
        <dgm:presLayoutVars>
          <dgm:dir/>
          <dgm:resizeHandles val="exact"/>
        </dgm:presLayoutVars>
      </dgm:prSet>
      <dgm:spPr/>
    </dgm:pt>
    <dgm:pt modelId="{4DC38C6B-E28B-4453-BF37-CB0EE111CBCF}" type="pres">
      <dgm:prSet presAssocID="{2EDB7EC3-CE85-4A6B-B546-2AF7F61F3396}" presName="node" presStyleLbl="node1" presStyleIdx="0" presStyleCnt="3">
        <dgm:presLayoutVars>
          <dgm:bulletEnabled val="1"/>
        </dgm:presLayoutVars>
      </dgm:prSet>
      <dgm:spPr/>
    </dgm:pt>
    <dgm:pt modelId="{63BA8031-D012-4B9E-85B9-DE318B0A4E20}" type="pres">
      <dgm:prSet presAssocID="{3C2CCB71-94D2-49B4-A147-2E85770B1935}" presName="sibTrans" presStyleLbl="sibTrans2D1" presStyleIdx="0" presStyleCnt="2"/>
      <dgm:spPr/>
    </dgm:pt>
    <dgm:pt modelId="{3AB11C0F-F2D6-4535-914C-C4DCF9B5D02A}" type="pres">
      <dgm:prSet presAssocID="{3C2CCB71-94D2-49B4-A147-2E85770B1935}" presName="connectorText" presStyleLbl="sibTrans2D1" presStyleIdx="0" presStyleCnt="2"/>
      <dgm:spPr/>
    </dgm:pt>
    <dgm:pt modelId="{C59B5A3C-3BA5-4D59-9258-52871F7D0DF3}" type="pres">
      <dgm:prSet presAssocID="{63627056-9BAE-49FD-AEC1-9586F219BA6E}" presName="node" presStyleLbl="node1" presStyleIdx="1" presStyleCnt="3">
        <dgm:presLayoutVars>
          <dgm:bulletEnabled val="1"/>
        </dgm:presLayoutVars>
      </dgm:prSet>
      <dgm:spPr/>
    </dgm:pt>
    <dgm:pt modelId="{3DAE2521-DFB6-453A-90E8-AFD7689C3C0B}" type="pres">
      <dgm:prSet presAssocID="{452124C3-9D9C-42E7-903A-122B2708210E}" presName="sibTrans" presStyleLbl="sibTrans2D1" presStyleIdx="1" presStyleCnt="2" custAng="20597233" custLinFactY="4368" custLinFactNeighborX="9859" custLinFactNeighborY="100000"/>
      <dgm:spPr/>
    </dgm:pt>
    <dgm:pt modelId="{25464841-B0A4-4290-8290-6309285494B3}" type="pres">
      <dgm:prSet presAssocID="{452124C3-9D9C-42E7-903A-122B2708210E}" presName="connectorText" presStyleLbl="sibTrans2D1" presStyleIdx="1" presStyleCnt="2"/>
      <dgm:spPr/>
    </dgm:pt>
    <dgm:pt modelId="{5BB04632-DD26-43A4-B0CE-80C91E6FDF59}" type="pres">
      <dgm:prSet presAssocID="{B19850D8-A3E4-4460-9BD6-90EDE5C153DF}" presName="node" presStyleLbl="node1" presStyleIdx="2" presStyleCnt="3" custScaleY="252572" custLinFactY="435" custLinFactNeighborX="-1436" custLinFactNeighborY="100000">
        <dgm:presLayoutVars>
          <dgm:bulletEnabled val="1"/>
        </dgm:presLayoutVars>
      </dgm:prSet>
      <dgm:spPr/>
    </dgm:pt>
  </dgm:ptLst>
  <dgm:cxnLst>
    <dgm:cxn modelId="{CE08B60D-3A2D-4A25-B5DB-30B74EC1283E}" type="presOf" srcId="{3C2CCB71-94D2-49B4-A147-2E85770B1935}" destId="{63BA8031-D012-4B9E-85B9-DE318B0A4E20}" srcOrd="0" destOrd="0" presId="urn:microsoft.com/office/officeart/2005/8/layout/process1"/>
    <dgm:cxn modelId="{6AF0CA10-F678-4929-A86E-81677F707B14}" type="presOf" srcId="{63627056-9BAE-49FD-AEC1-9586F219BA6E}" destId="{C59B5A3C-3BA5-4D59-9258-52871F7D0DF3}" srcOrd="0" destOrd="0" presId="urn:microsoft.com/office/officeart/2005/8/layout/process1"/>
    <dgm:cxn modelId="{2DE92111-A665-4FFD-A269-151B2C230B0E}" type="presOf" srcId="{452124C3-9D9C-42E7-903A-122B2708210E}" destId="{3DAE2521-DFB6-453A-90E8-AFD7689C3C0B}" srcOrd="0" destOrd="0" presId="urn:microsoft.com/office/officeart/2005/8/layout/process1"/>
    <dgm:cxn modelId="{8E7A2115-1FBF-4556-BC83-2E61B5EF232F}" srcId="{C4A397E8-0977-4134-ABBE-AC858F944D3D}" destId="{B19850D8-A3E4-4460-9BD6-90EDE5C153DF}" srcOrd="2" destOrd="0" parTransId="{6F359657-5FC8-4F88-810A-B7FDA0E376D0}" sibTransId="{314CB872-73C0-40AC-81EE-7D32570F60BB}"/>
    <dgm:cxn modelId="{26F20F1A-24C7-45CD-AC3D-D511BC28DC0C}" type="presOf" srcId="{452124C3-9D9C-42E7-903A-122B2708210E}" destId="{25464841-B0A4-4290-8290-6309285494B3}" srcOrd="1" destOrd="0" presId="urn:microsoft.com/office/officeart/2005/8/layout/process1"/>
    <dgm:cxn modelId="{C3E86F42-FAC3-4459-8A92-24A923B47C7C}" type="presOf" srcId="{2EDB7EC3-CE85-4A6B-B546-2AF7F61F3396}" destId="{4DC38C6B-E28B-4453-BF37-CB0EE111CBCF}" srcOrd="0" destOrd="0" presId="urn:microsoft.com/office/officeart/2005/8/layout/process1"/>
    <dgm:cxn modelId="{A43E3754-0ED8-4C6C-9A0F-71ED4CD0FF01}" type="presOf" srcId="{C4A397E8-0977-4134-ABBE-AC858F944D3D}" destId="{77658F9C-619B-45AE-8CB0-2D84F1F3170A}" srcOrd="0" destOrd="0" presId="urn:microsoft.com/office/officeart/2005/8/layout/process1"/>
    <dgm:cxn modelId="{AF7ADC8C-3B3A-432D-884B-022A1994AE81}" srcId="{C4A397E8-0977-4134-ABBE-AC858F944D3D}" destId="{2EDB7EC3-CE85-4A6B-B546-2AF7F61F3396}" srcOrd="0" destOrd="0" parTransId="{AB92EEA6-4F8F-455A-A877-5DAB68B3F873}" sibTransId="{3C2CCB71-94D2-49B4-A147-2E85770B1935}"/>
    <dgm:cxn modelId="{5464E1A4-C157-4FA5-808F-A379E4D76592}" type="presOf" srcId="{3C2CCB71-94D2-49B4-A147-2E85770B1935}" destId="{3AB11C0F-F2D6-4535-914C-C4DCF9B5D02A}" srcOrd="1" destOrd="0" presId="urn:microsoft.com/office/officeart/2005/8/layout/process1"/>
    <dgm:cxn modelId="{908EB2CF-4245-4AD0-90A0-5633EF36451B}" srcId="{C4A397E8-0977-4134-ABBE-AC858F944D3D}" destId="{63627056-9BAE-49FD-AEC1-9586F219BA6E}" srcOrd="1" destOrd="0" parTransId="{8CF5D88E-F623-41E8-92AF-1EB3676284BE}" sibTransId="{452124C3-9D9C-42E7-903A-122B2708210E}"/>
    <dgm:cxn modelId="{C681D6D6-A9F7-4240-BE3F-60DC1DB09779}" type="presOf" srcId="{B19850D8-A3E4-4460-9BD6-90EDE5C153DF}" destId="{5BB04632-DD26-43A4-B0CE-80C91E6FDF59}" srcOrd="0" destOrd="0" presId="urn:microsoft.com/office/officeart/2005/8/layout/process1"/>
    <dgm:cxn modelId="{EB0E89AD-C352-47F8-A809-6E0BDD3327CF}" type="presParOf" srcId="{77658F9C-619B-45AE-8CB0-2D84F1F3170A}" destId="{4DC38C6B-E28B-4453-BF37-CB0EE111CBCF}" srcOrd="0" destOrd="0" presId="urn:microsoft.com/office/officeart/2005/8/layout/process1"/>
    <dgm:cxn modelId="{05D6C6A4-4B5F-45D0-A7ED-E6EDEF80E9D4}" type="presParOf" srcId="{77658F9C-619B-45AE-8CB0-2D84F1F3170A}" destId="{63BA8031-D012-4B9E-85B9-DE318B0A4E20}" srcOrd="1" destOrd="0" presId="urn:microsoft.com/office/officeart/2005/8/layout/process1"/>
    <dgm:cxn modelId="{09F07FCF-577A-4E93-8BA7-C5F4276099EF}" type="presParOf" srcId="{63BA8031-D012-4B9E-85B9-DE318B0A4E20}" destId="{3AB11C0F-F2D6-4535-914C-C4DCF9B5D02A}" srcOrd="0" destOrd="0" presId="urn:microsoft.com/office/officeart/2005/8/layout/process1"/>
    <dgm:cxn modelId="{25677760-AFDD-4402-8476-D6BFABCDB617}" type="presParOf" srcId="{77658F9C-619B-45AE-8CB0-2D84F1F3170A}" destId="{C59B5A3C-3BA5-4D59-9258-52871F7D0DF3}" srcOrd="2" destOrd="0" presId="urn:microsoft.com/office/officeart/2005/8/layout/process1"/>
    <dgm:cxn modelId="{DF6C1431-192F-49F0-8927-1913BF6A7206}" type="presParOf" srcId="{77658F9C-619B-45AE-8CB0-2D84F1F3170A}" destId="{3DAE2521-DFB6-453A-90E8-AFD7689C3C0B}" srcOrd="3" destOrd="0" presId="urn:microsoft.com/office/officeart/2005/8/layout/process1"/>
    <dgm:cxn modelId="{3EEDC4B3-4494-4034-A87A-8CF7A5F848BB}" type="presParOf" srcId="{3DAE2521-DFB6-453A-90E8-AFD7689C3C0B}" destId="{25464841-B0A4-4290-8290-6309285494B3}" srcOrd="0" destOrd="0" presId="urn:microsoft.com/office/officeart/2005/8/layout/process1"/>
    <dgm:cxn modelId="{2188154D-3D03-48D3-9DF5-519771BAC82A}" type="presParOf" srcId="{77658F9C-619B-45AE-8CB0-2D84F1F3170A}" destId="{5BB04632-DD26-43A4-B0CE-80C91E6FDF5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A397E8-0977-4134-ABBE-AC858F944D3D}" type="doc">
      <dgm:prSet loTypeId="urn:microsoft.com/office/officeart/2005/8/layout/process1" loCatId="process" qsTypeId="urn:microsoft.com/office/officeart/2005/8/quickstyle/simple5" qsCatId="simple" csTypeId="urn:microsoft.com/office/officeart/2005/8/colors/colorful4" csCatId="colorful" phldr="1"/>
      <dgm:spPr/>
    </dgm:pt>
    <dgm:pt modelId="{2EDB7EC3-CE85-4A6B-B546-2AF7F61F3396}">
      <dgm:prSet phldrT="[文本]" custT="1"/>
      <dgm:spPr/>
      <dgm:t>
        <a:bodyPr/>
        <a:lstStyle/>
        <a:p>
          <a:r>
            <a:rPr lang="zh-CN" altLang="en-US" sz="900">
              <a:latin typeface="微软雅黑" panose="020B0503020204020204" pitchFamily="34" charset="-122"/>
              <a:ea typeface="微软雅黑" panose="020B0503020204020204" pitchFamily="34" charset="-122"/>
            </a:rPr>
            <a:t>科技创新</a:t>
          </a:r>
        </a:p>
      </dgm:t>
    </dgm:pt>
    <dgm:pt modelId="{AB92EEA6-4F8F-455A-A877-5DAB68B3F873}" type="parTrans" cxnId="{AF7ADC8C-3B3A-432D-884B-022A1994AE81}">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C2CCB71-94D2-49B4-A147-2E85770B1935}" type="sibTrans" cxnId="{AF7ADC8C-3B3A-432D-884B-022A1994AE81}">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63627056-9BAE-49FD-AEC1-9586F219BA6E}">
      <dgm:prSet phldrT="[文本]" custT="1"/>
      <dgm:spPr/>
      <dgm:t>
        <a:bodyPr/>
        <a:lstStyle/>
        <a:p>
          <a:r>
            <a:rPr lang="zh-CN" altLang="en-US" sz="900">
              <a:latin typeface="微软雅黑" panose="020B0503020204020204" pitchFamily="34" charset="-122"/>
              <a:ea typeface="微软雅黑" panose="020B0503020204020204" pitchFamily="34" charset="-122"/>
            </a:rPr>
            <a:t>经济水平提高</a:t>
          </a:r>
        </a:p>
      </dgm:t>
    </dgm:pt>
    <dgm:pt modelId="{8CF5D88E-F623-41E8-92AF-1EB3676284BE}" type="parTrans" cxnId="{908EB2CF-4245-4AD0-90A0-5633EF36451B}">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452124C3-9D9C-42E7-903A-122B2708210E}" type="sibTrans" cxnId="{908EB2CF-4245-4AD0-90A0-5633EF36451B}">
      <dgm:prSet custT="1"/>
      <dgm:spPr/>
      <dgm:t>
        <a:bodyPr/>
        <a:lstStyle/>
        <a:p>
          <a:endParaRPr lang="zh-CN" altLang="en-US" sz="100">
            <a:latin typeface="微软雅黑" panose="020B0503020204020204" pitchFamily="34" charset="-122"/>
            <a:ea typeface="微软雅黑" panose="020B0503020204020204" pitchFamily="34" charset="-122"/>
          </a:endParaRPr>
        </a:p>
      </dgm:t>
    </dgm:pt>
    <dgm:pt modelId="{77658F9C-619B-45AE-8CB0-2D84F1F3170A}" type="pres">
      <dgm:prSet presAssocID="{C4A397E8-0977-4134-ABBE-AC858F944D3D}" presName="Name0" presStyleCnt="0">
        <dgm:presLayoutVars>
          <dgm:dir/>
          <dgm:resizeHandles val="exact"/>
        </dgm:presLayoutVars>
      </dgm:prSet>
      <dgm:spPr/>
    </dgm:pt>
    <dgm:pt modelId="{4DC38C6B-E28B-4453-BF37-CB0EE111CBCF}" type="pres">
      <dgm:prSet presAssocID="{2EDB7EC3-CE85-4A6B-B546-2AF7F61F3396}" presName="node" presStyleLbl="node1" presStyleIdx="0" presStyleCnt="2">
        <dgm:presLayoutVars>
          <dgm:bulletEnabled val="1"/>
        </dgm:presLayoutVars>
      </dgm:prSet>
      <dgm:spPr/>
    </dgm:pt>
    <dgm:pt modelId="{63BA8031-D012-4B9E-85B9-DE318B0A4E20}" type="pres">
      <dgm:prSet presAssocID="{3C2CCB71-94D2-49B4-A147-2E85770B1935}" presName="sibTrans" presStyleLbl="sibTrans2D1" presStyleIdx="0" presStyleCnt="1"/>
      <dgm:spPr/>
    </dgm:pt>
    <dgm:pt modelId="{3AB11C0F-F2D6-4535-914C-C4DCF9B5D02A}" type="pres">
      <dgm:prSet presAssocID="{3C2CCB71-94D2-49B4-A147-2E85770B1935}" presName="connectorText" presStyleLbl="sibTrans2D1" presStyleIdx="0" presStyleCnt="1"/>
      <dgm:spPr/>
    </dgm:pt>
    <dgm:pt modelId="{C59B5A3C-3BA5-4D59-9258-52871F7D0DF3}" type="pres">
      <dgm:prSet presAssocID="{63627056-9BAE-49FD-AEC1-9586F219BA6E}" presName="node" presStyleLbl="node1" presStyleIdx="1" presStyleCnt="2">
        <dgm:presLayoutVars>
          <dgm:bulletEnabled val="1"/>
        </dgm:presLayoutVars>
      </dgm:prSet>
      <dgm:spPr/>
    </dgm:pt>
  </dgm:ptLst>
  <dgm:cxnLst>
    <dgm:cxn modelId="{CE08B60D-3A2D-4A25-B5DB-30B74EC1283E}" type="presOf" srcId="{3C2CCB71-94D2-49B4-A147-2E85770B1935}" destId="{63BA8031-D012-4B9E-85B9-DE318B0A4E20}" srcOrd="0" destOrd="0" presId="urn:microsoft.com/office/officeart/2005/8/layout/process1"/>
    <dgm:cxn modelId="{6AF0CA10-F678-4929-A86E-81677F707B14}" type="presOf" srcId="{63627056-9BAE-49FD-AEC1-9586F219BA6E}" destId="{C59B5A3C-3BA5-4D59-9258-52871F7D0DF3}" srcOrd="0" destOrd="0" presId="urn:microsoft.com/office/officeart/2005/8/layout/process1"/>
    <dgm:cxn modelId="{C3E86F42-FAC3-4459-8A92-24A923B47C7C}" type="presOf" srcId="{2EDB7EC3-CE85-4A6B-B546-2AF7F61F3396}" destId="{4DC38C6B-E28B-4453-BF37-CB0EE111CBCF}" srcOrd="0" destOrd="0" presId="urn:microsoft.com/office/officeart/2005/8/layout/process1"/>
    <dgm:cxn modelId="{A43E3754-0ED8-4C6C-9A0F-71ED4CD0FF01}" type="presOf" srcId="{C4A397E8-0977-4134-ABBE-AC858F944D3D}" destId="{77658F9C-619B-45AE-8CB0-2D84F1F3170A}" srcOrd="0" destOrd="0" presId="urn:microsoft.com/office/officeart/2005/8/layout/process1"/>
    <dgm:cxn modelId="{AF7ADC8C-3B3A-432D-884B-022A1994AE81}" srcId="{C4A397E8-0977-4134-ABBE-AC858F944D3D}" destId="{2EDB7EC3-CE85-4A6B-B546-2AF7F61F3396}" srcOrd="0" destOrd="0" parTransId="{AB92EEA6-4F8F-455A-A877-5DAB68B3F873}" sibTransId="{3C2CCB71-94D2-49B4-A147-2E85770B1935}"/>
    <dgm:cxn modelId="{5464E1A4-C157-4FA5-808F-A379E4D76592}" type="presOf" srcId="{3C2CCB71-94D2-49B4-A147-2E85770B1935}" destId="{3AB11C0F-F2D6-4535-914C-C4DCF9B5D02A}" srcOrd="1" destOrd="0" presId="urn:microsoft.com/office/officeart/2005/8/layout/process1"/>
    <dgm:cxn modelId="{908EB2CF-4245-4AD0-90A0-5633EF36451B}" srcId="{C4A397E8-0977-4134-ABBE-AC858F944D3D}" destId="{63627056-9BAE-49FD-AEC1-9586F219BA6E}" srcOrd="1" destOrd="0" parTransId="{8CF5D88E-F623-41E8-92AF-1EB3676284BE}" sibTransId="{452124C3-9D9C-42E7-903A-122B2708210E}"/>
    <dgm:cxn modelId="{EB0E89AD-C352-47F8-A809-6E0BDD3327CF}" type="presParOf" srcId="{77658F9C-619B-45AE-8CB0-2D84F1F3170A}" destId="{4DC38C6B-E28B-4453-BF37-CB0EE111CBCF}" srcOrd="0" destOrd="0" presId="urn:microsoft.com/office/officeart/2005/8/layout/process1"/>
    <dgm:cxn modelId="{05D6C6A4-4B5F-45D0-A7ED-E6EDEF80E9D4}" type="presParOf" srcId="{77658F9C-619B-45AE-8CB0-2D84F1F3170A}" destId="{63BA8031-D012-4B9E-85B9-DE318B0A4E20}" srcOrd="1" destOrd="0" presId="urn:microsoft.com/office/officeart/2005/8/layout/process1"/>
    <dgm:cxn modelId="{09F07FCF-577A-4E93-8BA7-C5F4276099EF}" type="presParOf" srcId="{63BA8031-D012-4B9E-85B9-DE318B0A4E20}" destId="{3AB11C0F-F2D6-4535-914C-C4DCF9B5D02A}" srcOrd="0" destOrd="0" presId="urn:microsoft.com/office/officeart/2005/8/layout/process1"/>
    <dgm:cxn modelId="{25677760-AFDD-4402-8476-D6BFABCDB617}" type="presParOf" srcId="{77658F9C-619B-45AE-8CB0-2D84F1F3170A}" destId="{C59B5A3C-3BA5-4D59-9258-52871F7D0DF3}"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38C6B-E28B-4453-BF37-CB0EE111CBCF}">
      <dsp:nvSpPr>
        <dsp:cNvPr id="0" name=""/>
        <dsp:cNvSpPr/>
      </dsp:nvSpPr>
      <dsp:spPr>
        <a:xfrm>
          <a:off x="2067" y="632339"/>
          <a:ext cx="617845" cy="457592"/>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科技发展</a:t>
          </a:r>
        </a:p>
      </dsp:txBody>
      <dsp:txXfrm>
        <a:off x="15469" y="645741"/>
        <a:ext cx="591041" cy="430788"/>
      </dsp:txXfrm>
    </dsp:sp>
    <dsp:sp modelId="{63BA8031-D012-4B9E-85B9-DE318B0A4E20}">
      <dsp:nvSpPr>
        <dsp:cNvPr id="0" name=""/>
        <dsp:cNvSpPr/>
      </dsp:nvSpPr>
      <dsp:spPr>
        <a:xfrm>
          <a:off x="681697" y="784523"/>
          <a:ext cx="130983" cy="153225"/>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latin typeface="微软雅黑" panose="020B0503020204020204" pitchFamily="34" charset="-122"/>
            <a:ea typeface="微软雅黑" panose="020B0503020204020204" pitchFamily="34" charset="-122"/>
          </a:endParaRPr>
        </a:p>
      </dsp:txBody>
      <dsp:txXfrm>
        <a:off x="681697" y="815168"/>
        <a:ext cx="91688" cy="91935"/>
      </dsp:txXfrm>
    </dsp:sp>
    <dsp:sp modelId="{C59B5A3C-3BA5-4D59-9258-52871F7D0DF3}">
      <dsp:nvSpPr>
        <dsp:cNvPr id="0" name=""/>
        <dsp:cNvSpPr/>
      </dsp:nvSpPr>
      <dsp:spPr>
        <a:xfrm>
          <a:off x="867051" y="632339"/>
          <a:ext cx="617845" cy="457592"/>
        </a:xfrm>
        <a:prstGeom prst="roundRect">
          <a:avLst>
            <a:gd name="adj" fmla="val 10000"/>
          </a:avLst>
        </a:prstGeom>
        <a:gradFill rotWithShape="0">
          <a:gsLst>
            <a:gs pos="0">
              <a:schemeClr val="accent4">
                <a:hueOff val="0"/>
                <a:satOff val="49091"/>
                <a:lumOff val="-15000"/>
                <a:alphaOff val="0"/>
                <a:satMod val="103000"/>
                <a:lumMod val="102000"/>
                <a:tint val="94000"/>
              </a:schemeClr>
            </a:gs>
            <a:gs pos="50000">
              <a:schemeClr val="accent4">
                <a:hueOff val="0"/>
                <a:satOff val="49091"/>
                <a:lumOff val="-15000"/>
                <a:alphaOff val="0"/>
                <a:satMod val="110000"/>
                <a:lumMod val="100000"/>
                <a:shade val="100000"/>
              </a:schemeClr>
            </a:gs>
            <a:gs pos="100000">
              <a:schemeClr val="accent4">
                <a:hueOff val="0"/>
                <a:satOff val="49091"/>
                <a:lumOff val="-15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国家科技水平提高</a:t>
          </a:r>
        </a:p>
      </dsp:txBody>
      <dsp:txXfrm>
        <a:off x="880453" y="645741"/>
        <a:ext cx="591041" cy="430788"/>
      </dsp:txXfrm>
    </dsp:sp>
    <dsp:sp modelId="{3DAE2521-DFB6-453A-90E8-AFD7689C3C0B}">
      <dsp:nvSpPr>
        <dsp:cNvPr id="0" name=""/>
        <dsp:cNvSpPr/>
      </dsp:nvSpPr>
      <dsp:spPr>
        <a:xfrm rot="89361">
          <a:off x="1555793" y="1087273"/>
          <a:ext cx="135902" cy="153225"/>
        </a:xfrm>
        <a:prstGeom prst="rightArrow">
          <a:avLst>
            <a:gd name="adj1" fmla="val 60000"/>
            <a:gd name="adj2" fmla="val 50000"/>
          </a:avLst>
        </a:prstGeom>
        <a:gradFill rotWithShape="0">
          <a:gsLst>
            <a:gs pos="0">
              <a:schemeClr val="accent4">
                <a:hueOff val="0"/>
                <a:satOff val="98182"/>
                <a:lumOff val="-30000"/>
                <a:alphaOff val="0"/>
                <a:satMod val="103000"/>
                <a:lumMod val="102000"/>
                <a:tint val="94000"/>
              </a:schemeClr>
            </a:gs>
            <a:gs pos="50000">
              <a:schemeClr val="accent4">
                <a:hueOff val="0"/>
                <a:satOff val="98182"/>
                <a:lumOff val="-30000"/>
                <a:alphaOff val="0"/>
                <a:satMod val="110000"/>
                <a:lumMod val="100000"/>
                <a:shade val="100000"/>
              </a:schemeClr>
            </a:gs>
            <a:gs pos="100000">
              <a:schemeClr val="accent4">
                <a:hueOff val="0"/>
                <a:satOff val="98182"/>
                <a:lumOff val="-30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latin typeface="微软雅黑" panose="020B0503020204020204" pitchFamily="34" charset="-122"/>
            <a:ea typeface="微软雅黑" panose="020B0503020204020204" pitchFamily="34" charset="-122"/>
          </a:endParaRPr>
        </a:p>
      </dsp:txBody>
      <dsp:txXfrm>
        <a:off x="1555800" y="1117388"/>
        <a:ext cx="95131" cy="91935"/>
      </dsp:txXfrm>
    </dsp:sp>
    <dsp:sp modelId="{5BB04632-DD26-43A4-B0CE-80C91E6FDF59}">
      <dsp:nvSpPr>
        <dsp:cNvPr id="0" name=""/>
        <dsp:cNvSpPr/>
      </dsp:nvSpPr>
      <dsp:spPr>
        <a:xfrm>
          <a:off x="1728486" y="566522"/>
          <a:ext cx="617845" cy="1155749"/>
        </a:xfrm>
        <a:prstGeom prst="roundRect">
          <a:avLst>
            <a:gd name="adj" fmla="val 10000"/>
          </a:avLst>
        </a:prstGeom>
        <a:gradFill rotWithShape="0">
          <a:gsLst>
            <a:gs pos="0">
              <a:schemeClr val="accent4">
                <a:hueOff val="0"/>
                <a:satOff val="98182"/>
                <a:lumOff val="-30000"/>
                <a:alphaOff val="0"/>
                <a:satMod val="103000"/>
                <a:lumMod val="102000"/>
                <a:tint val="94000"/>
              </a:schemeClr>
            </a:gs>
            <a:gs pos="50000">
              <a:schemeClr val="accent4">
                <a:hueOff val="0"/>
                <a:satOff val="98182"/>
                <a:lumOff val="-30000"/>
                <a:alphaOff val="0"/>
                <a:satMod val="110000"/>
                <a:lumMod val="100000"/>
                <a:shade val="100000"/>
              </a:schemeClr>
            </a:gs>
            <a:gs pos="100000">
              <a:schemeClr val="accent4">
                <a:hueOff val="0"/>
                <a:satOff val="98182"/>
                <a:lumOff val="-30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b="1" kern="1200">
              <a:latin typeface="微软雅黑" panose="020B0503020204020204" pitchFamily="34" charset="-122"/>
              <a:ea typeface="微软雅黑" panose="020B0503020204020204" pitchFamily="34" charset="-122"/>
            </a:rPr>
            <a:t>综合国力增强</a:t>
          </a:r>
        </a:p>
      </dsp:txBody>
      <dsp:txXfrm>
        <a:off x="1746582" y="584618"/>
        <a:ext cx="581653" cy="11195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38C6B-E28B-4453-BF37-CB0EE111CBCF}">
      <dsp:nvSpPr>
        <dsp:cNvPr id="0" name=""/>
        <dsp:cNvSpPr/>
      </dsp:nvSpPr>
      <dsp:spPr>
        <a:xfrm>
          <a:off x="295" y="183889"/>
          <a:ext cx="629708" cy="46637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科技创新</a:t>
          </a:r>
        </a:p>
      </dsp:txBody>
      <dsp:txXfrm>
        <a:off x="13955" y="197549"/>
        <a:ext cx="602388" cy="439058"/>
      </dsp:txXfrm>
    </dsp:sp>
    <dsp:sp modelId="{63BA8031-D012-4B9E-85B9-DE318B0A4E20}">
      <dsp:nvSpPr>
        <dsp:cNvPr id="0" name=""/>
        <dsp:cNvSpPr/>
      </dsp:nvSpPr>
      <dsp:spPr>
        <a:xfrm>
          <a:off x="692975" y="338994"/>
          <a:ext cx="133498" cy="156167"/>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latin typeface="微软雅黑" panose="020B0503020204020204" pitchFamily="34" charset="-122"/>
            <a:ea typeface="微软雅黑" panose="020B0503020204020204" pitchFamily="34" charset="-122"/>
          </a:endParaRPr>
        </a:p>
      </dsp:txBody>
      <dsp:txXfrm>
        <a:off x="692975" y="370227"/>
        <a:ext cx="93449" cy="93701"/>
      </dsp:txXfrm>
    </dsp:sp>
    <dsp:sp modelId="{C59B5A3C-3BA5-4D59-9258-52871F7D0DF3}">
      <dsp:nvSpPr>
        <dsp:cNvPr id="0" name=""/>
        <dsp:cNvSpPr/>
      </dsp:nvSpPr>
      <dsp:spPr>
        <a:xfrm>
          <a:off x="881887" y="183889"/>
          <a:ext cx="629708" cy="466378"/>
        </a:xfrm>
        <a:prstGeom prst="roundRect">
          <a:avLst>
            <a:gd name="adj" fmla="val 10000"/>
          </a:avLst>
        </a:prstGeom>
        <a:gradFill rotWithShape="0">
          <a:gsLst>
            <a:gs pos="0">
              <a:schemeClr val="accent4">
                <a:hueOff val="0"/>
                <a:satOff val="98182"/>
                <a:lumOff val="-30000"/>
                <a:alphaOff val="0"/>
                <a:satMod val="103000"/>
                <a:lumMod val="102000"/>
                <a:tint val="94000"/>
              </a:schemeClr>
            </a:gs>
            <a:gs pos="50000">
              <a:schemeClr val="accent4">
                <a:hueOff val="0"/>
                <a:satOff val="98182"/>
                <a:lumOff val="-30000"/>
                <a:alphaOff val="0"/>
                <a:satMod val="110000"/>
                <a:lumMod val="100000"/>
                <a:shade val="100000"/>
              </a:schemeClr>
            </a:gs>
            <a:gs pos="100000">
              <a:schemeClr val="accent4">
                <a:hueOff val="0"/>
                <a:satOff val="98182"/>
                <a:lumOff val="-3000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altLang="en-US" sz="900" kern="1200">
              <a:latin typeface="微软雅黑" panose="020B0503020204020204" pitchFamily="34" charset="-122"/>
              <a:ea typeface="微软雅黑" panose="020B0503020204020204" pitchFamily="34" charset="-122"/>
            </a:rPr>
            <a:t>经济水平提高</a:t>
          </a:r>
        </a:p>
      </dsp:txBody>
      <dsp:txXfrm>
        <a:off x="895547" y="197549"/>
        <a:ext cx="602388" cy="4390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2022/6/8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2022/6/8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24" kern="1200">
        <a:solidFill>
          <a:schemeClr val="tx1"/>
        </a:solidFill>
        <a:latin typeface="+mn-lt"/>
        <a:ea typeface="+mn-ea"/>
        <a:cs typeface="+mn-cs"/>
      </a:defRPr>
    </a:lvl1pPr>
    <a:lvl2pPr marL="323986" algn="l" rtl="0" eaLnBrk="0" fontAlgn="base" hangingPunct="0">
      <a:spcBef>
        <a:spcPct val="30000"/>
      </a:spcBef>
      <a:spcAft>
        <a:spcPct val="0"/>
      </a:spcAft>
      <a:defRPr sz="924" kern="1200">
        <a:solidFill>
          <a:schemeClr val="tx1"/>
        </a:solidFill>
        <a:latin typeface="+mn-lt"/>
        <a:ea typeface="+mn-ea"/>
        <a:cs typeface="+mn-cs"/>
      </a:defRPr>
    </a:lvl2pPr>
    <a:lvl3pPr marL="649101" algn="l" rtl="0" eaLnBrk="0" fontAlgn="base" hangingPunct="0">
      <a:spcBef>
        <a:spcPct val="30000"/>
      </a:spcBef>
      <a:spcAft>
        <a:spcPct val="0"/>
      </a:spcAft>
      <a:defRPr sz="924" kern="1200">
        <a:solidFill>
          <a:schemeClr val="tx1"/>
        </a:solidFill>
        <a:latin typeface="+mn-lt"/>
        <a:ea typeface="+mn-ea"/>
        <a:cs typeface="+mn-cs"/>
      </a:defRPr>
    </a:lvl3pPr>
    <a:lvl4pPr marL="974216" algn="l" rtl="0" eaLnBrk="0" fontAlgn="base" hangingPunct="0">
      <a:spcBef>
        <a:spcPct val="30000"/>
      </a:spcBef>
      <a:spcAft>
        <a:spcPct val="0"/>
      </a:spcAft>
      <a:defRPr sz="924" kern="1200">
        <a:solidFill>
          <a:schemeClr val="tx1"/>
        </a:solidFill>
        <a:latin typeface="+mn-lt"/>
        <a:ea typeface="+mn-ea"/>
        <a:cs typeface="+mn-cs"/>
      </a:defRPr>
    </a:lvl4pPr>
    <a:lvl5pPr marL="1299331" algn="l" rtl="0" eaLnBrk="0" fontAlgn="base" hangingPunct="0">
      <a:spcBef>
        <a:spcPct val="30000"/>
      </a:spcBef>
      <a:spcAft>
        <a:spcPct val="0"/>
      </a:spcAft>
      <a:defRPr sz="924" kern="1200">
        <a:solidFill>
          <a:schemeClr val="tx1"/>
        </a:solidFill>
        <a:latin typeface="+mn-lt"/>
        <a:ea typeface="+mn-ea"/>
        <a:cs typeface="+mn-cs"/>
      </a:defRPr>
    </a:lvl5pPr>
    <a:lvl6pPr marL="1625214" algn="l" defTabSz="650085" rtl="0" eaLnBrk="1" latinLnBrk="0" hangingPunct="1">
      <a:defRPr sz="924" kern="1200">
        <a:solidFill>
          <a:schemeClr val="tx1"/>
        </a:solidFill>
        <a:latin typeface="+mn-lt"/>
        <a:ea typeface="+mn-ea"/>
        <a:cs typeface="+mn-cs"/>
      </a:defRPr>
    </a:lvl6pPr>
    <a:lvl7pPr marL="1950257" algn="l" defTabSz="650085" rtl="0" eaLnBrk="1" latinLnBrk="0" hangingPunct="1">
      <a:defRPr sz="924" kern="1200">
        <a:solidFill>
          <a:schemeClr val="tx1"/>
        </a:solidFill>
        <a:latin typeface="+mn-lt"/>
        <a:ea typeface="+mn-ea"/>
        <a:cs typeface="+mn-cs"/>
      </a:defRPr>
    </a:lvl7pPr>
    <a:lvl8pPr marL="2275301" algn="l" defTabSz="650085" rtl="0" eaLnBrk="1" latinLnBrk="0" hangingPunct="1">
      <a:defRPr sz="924" kern="1200">
        <a:solidFill>
          <a:schemeClr val="tx1"/>
        </a:solidFill>
        <a:latin typeface="+mn-lt"/>
        <a:ea typeface="+mn-ea"/>
        <a:cs typeface="+mn-cs"/>
      </a:defRPr>
    </a:lvl8pPr>
    <a:lvl9pPr marL="2600342" algn="l" defTabSz="650085" rtl="0" eaLnBrk="1" latinLnBrk="0" hangingPunct="1">
      <a:defRPr sz="9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120371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979626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28560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6352295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1117250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90419518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43916109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1644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0"/>
            <a:ext cx="219517" cy="370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888792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41526459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83176549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81507498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22003394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69578686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3A93E93-166D-47F5-9EF1-ACEABE24AEEA}" type="datetimeFigureOut">
              <a:rPr lang="zh-CN" altLang="en-US" smtClean="0"/>
              <a:t>2022/6/8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60419463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矩形 4"/>
          <p:cNvSpPr/>
          <p:nvPr userDrawn="1"/>
        </p:nvSpPr>
        <p:spPr>
          <a:xfrm>
            <a:off x="0" y="0"/>
            <a:ext cx="219517" cy="370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480170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17"/>
            <a:ext cx="7886418" cy="326379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0"/>
            <a:ext cx="2056836" cy="273206"/>
          </a:xfrm>
          <a:prstGeom prst="rect">
            <a:avLst/>
          </a:prstGeom>
        </p:spPr>
        <p:txBody>
          <a:bodyPr vert="horz" lIns="91440" tIns="45720" rIns="91440" bIns="45720" rtlCol="0" anchor="ctr"/>
          <a:lstStyle>
            <a:lvl1pPr algn="l">
              <a:defRPr sz="853">
                <a:solidFill>
                  <a:schemeClr val="tx1">
                    <a:tint val="75000"/>
                  </a:schemeClr>
                </a:solidFill>
              </a:defRPr>
            </a:lvl1pPr>
          </a:lstStyle>
          <a:p>
            <a:fld id="{43A93E93-166D-47F5-9EF1-ACEABE24AEEA}" type="datetimeFigureOut">
              <a:rPr lang="zh-CN" altLang="en-US" smtClean="0"/>
              <a:t>2022/6/8</a:t>
            </a:fld>
            <a:endParaRPr lang="zh-CN" altLang="en-US"/>
          </a:p>
        </p:txBody>
      </p:sp>
      <p:sp>
        <p:nvSpPr>
          <p:cNvPr id="5" name="页脚占位符 4"/>
          <p:cNvSpPr>
            <a:spLocks noGrp="1"/>
          </p:cNvSpPr>
          <p:nvPr>
            <p:ph type="ftr" sz="quarter" idx="3"/>
          </p:nvPr>
        </p:nvSpPr>
        <p:spPr>
          <a:xfrm>
            <a:off x="3028810" y="4767560"/>
            <a:ext cx="3086382" cy="273206"/>
          </a:xfrm>
          <a:prstGeom prst="rect">
            <a:avLst/>
          </a:prstGeom>
        </p:spPr>
        <p:txBody>
          <a:bodyPr vert="horz" lIns="91440" tIns="45720" rIns="91440" bIns="45720" rtlCol="0" anchor="ctr"/>
          <a:lstStyle>
            <a:lvl1pPr algn="ctr">
              <a:defRPr sz="853">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374" y="4767560"/>
            <a:ext cx="2056836" cy="273206"/>
          </a:xfrm>
          <a:prstGeom prst="rect">
            <a:avLst/>
          </a:prstGeom>
        </p:spPr>
        <p:txBody>
          <a:bodyPr vert="horz" lIns="91440" tIns="45720" rIns="91440" bIns="45720" rtlCol="0" anchor="ctr"/>
          <a:lstStyle>
            <a:lvl1pPr algn="r">
              <a:defRPr sz="853">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76" r:id="rId1"/>
    <p:sldLayoutId id="2147483977" r:id="rId2"/>
  </p:sldLayoutIdLst>
  <p:transition spd="slow">
    <p:push dir="u"/>
  </p:transition>
  <p:txStyles>
    <p:titleStyle>
      <a:lvl1pPr algn="l" defTabSz="650230" rtl="0" eaLnBrk="1" latinLnBrk="0" hangingPunct="1">
        <a:lnSpc>
          <a:spcPct val="90000"/>
        </a:lnSpc>
        <a:spcBef>
          <a:spcPct val="0"/>
        </a:spcBef>
        <a:buNone/>
        <a:defRPr sz="3129" kern="1200">
          <a:solidFill>
            <a:schemeClr val="tx1"/>
          </a:solidFill>
          <a:latin typeface="+mj-lt"/>
          <a:ea typeface="+mj-ea"/>
          <a:cs typeface="+mj-cs"/>
        </a:defRPr>
      </a:lvl1pPr>
    </p:titleStyle>
    <p:bodyStyle>
      <a:lvl1pPr marL="162557" indent="-162557" algn="l" defTabSz="650230" rtl="0" eaLnBrk="1" latinLnBrk="0" hangingPunct="1">
        <a:lnSpc>
          <a:spcPct val="90000"/>
        </a:lnSpc>
        <a:spcBef>
          <a:spcPts val="711"/>
        </a:spcBef>
        <a:buFont typeface="Arial" panose="020B0604020202020204" pitchFamily="34" charset="0"/>
        <a:buChar char="•"/>
        <a:defRPr sz="1991" kern="1200">
          <a:solidFill>
            <a:schemeClr val="tx1"/>
          </a:solidFill>
          <a:latin typeface="+mn-lt"/>
          <a:ea typeface="+mn-ea"/>
          <a:cs typeface="+mn-cs"/>
        </a:defRPr>
      </a:lvl1pPr>
      <a:lvl2pPr marL="487672" indent="-162557" algn="l" defTabSz="650230" rtl="0" eaLnBrk="1" latinLnBrk="0" hangingPunct="1">
        <a:lnSpc>
          <a:spcPct val="90000"/>
        </a:lnSpc>
        <a:spcBef>
          <a:spcPts val="356"/>
        </a:spcBef>
        <a:buFont typeface="Arial" panose="020B0604020202020204" pitchFamily="34" charset="0"/>
        <a:buChar char="•"/>
        <a:defRPr sz="1707" kern="1200">
          <a:solidFill>
            <a:schemeClr val="tx1"/>
          </a:solidFill>
          <a:latin typeface="+mn-lt"/>
          <a:ea typeface="+mn-ea"/>
          <a:cs typeface="+mn-cs"/>
        </a:defRPr>
      </a:lvl2pPr>
      <a:lvl3pPr marL="812787" indent="-162557" algn="l" defTabSz="650230" rtl="0" eaLnBrk="1" latinLnBrk="0" hangingPunct="1">
        <a:lnSpc>
          <a:spcPct val="90000"/>
        </a:lnSpc>
        <a:spcBef>
          <a:spcPts val="356"/>
        </a:spcBef>
        <a:buFont typeface="Arial" panose="020B0604020202020204" pitchFamily="34" charset="0"/>
        <a:buChar char="•"/>
        <a:defRPr sz="1422" kern="1200">
          <a:solidFill>
            <a:schemeClr val="tx1"/>
          </a:solidFill>
          <a:latin typeface="+mn-lt"/>
          <a:ea typeface="+mn-ea"/>
          <a:cs typeface="+mn-cs"/>
        </a:defRPr>
      </a:lvl3pPr>
      <a:lvl4pPr marL="113790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4pPr>
      <a:lvl5pPr marL="146301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5pPr>
      <a:lvl6pPr marL="178813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6pPr>
      <a:lvl7pPr marL="211324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7pPr>
      <a:lvl8pPr marL="2438362"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8pPr>
      <a:lvl9pPr marL="2763477" indent="-162557" algn="l" defTabSz="650230" rtl="0" eaLnBrk="1" latinLnBrk="0" hangingPunct="1">
        <a:lnSpc>
          <a:spcPct val="90000"/>
        </a:lnSpc>
        <a:spcBef>
          <a:spcPts val="356"/>
        </a:spcBef>
        <a:buFont typeface="Arial" panose="020B0604020202020204" pitchFamily="34" charset="0"/>
        <a:buChar char="•"/>
        <a:defRPr sz="1280" kern="1200">
          <a:solidFill>
            <a:schemeClr val="tx1"/>
          </a:solidFill>
          <a:latin typeface="+mn-lt"/>
          <a:ea typeface="+mn-ea"/>
          <a:cs typeface="+mn-cs"/>
        </a:defRPr>
      </a:lvl9pPr>
    </p:bodyStyle>
    <p:otherStyle>
      <a:defPPr>
        <a:defRPr lang="zh-CN"/>
      </a:defPPr>
      <a:lvl1pPr marL="0" algn="l" defTabSz="650230" rtl="0" eaLnBrk="1" latinLnBrk="0" hangingPunct="1">
        <a:defRPr sz="1280" kern="1200">
          <a:solidFill>
            <a:schemeClr val="tx1"/>
          </a:solidFill>
          <a:latin typeface="+mn-lt"/>
          <a:ea typeface="+mn-ea"/>
          <a:cs typeface="+mn-cs"/>
        </a:defRPr>
      </a:lvl1pPr>
      <a:lvl2pPr marL="325115" algn="l" defTabSz="650230" rtl="0" eaLnBrk="1" latinLnBrk="0" hangingPunct="1">
        <a:defRPr sz="1280" kern="1200">
          <a:solidFill>
            <a:schemeClr val="tx1"/>
          </a:solidFill>
          <a:latin typeface="+mn-lt"/>
          <a:ea typeface="+mn-ea"/>
          <a:cs typeface="+mn-cs"/>
        </a:defRPr>
      </a:lvl2pPr>
      <a:lvl3pPr marL="650230" algn="l" defTabSz="650230" rtl="0" eaLnBrk="1" latinLnBrk="0" hangingPunct="1">
        <a:defRPr sz="1280" kern="1200">
          <a:solidFill>
            <a:schemeClr val="tx1"/>
          </a:solidFill>
          <a:latin typeface="+mn-lt"/>
          <a:ea typeface="+mn-ea"/>
          <a:cs typeface="+mn-cs"/>
        </a:defRPr>
      </a:lvl3pPr>
      <a:lvl4pPr marL="975345" algn="l" defTabSz="650230" rtl="0" eaLnBrk="1" latinLnBrk="0" hangingPunct="1">
        <a:defRPr sz="1280" kern="1200">
          <a:solidFill>
            <a:schemeClr val="tx1"/>
          </a:solidFill>
          <a:latin typeface="+mn-lt"/>
          <a:ea typeface="+mn-ea"/>
          <a:cs typeface="+mn-cs"/>
        </a:defRPr>
      </a:lvl4pPr>
      <a:lvl5pPr marL="1300460" algn="l" defTabSz="650230" rtl="0" eaLnBrk="1" latinLnBrk="0" hangingPunct="1">
        <a:defRPr sz="1280" kern="1200">
          <a:solidFill>
            <a:schemeClr val="tx1"/>
          </a:solidFill>
          <a:latin typeface="+mn-lt"/>
          <a:ea typeface="+mn-ea"/>
          <a:cs typeface="+mn-cs"/>
        </a:defRPr>
      </a:lvl5pPr>
      <a:lvl6pPr marL="1625575" algn="l" defTabSz="650230" rtl="0" eaLnBrk="1" latinLnBrk="0" hangingPunct="1">
        <a:defRPr sz="1280" kern="1200">
          <a:solidFill>
            <a:schemeClr val="tx1"/>
          </a:solidFill>
          <a:latin typeface="+mn-lt"/>
          <a:ea typeface="+mn-ea"/>
          <a:cs typeface="+mn-cs"/>
        </a:defRPr>
      </a:lvl6pPr>
      <a:lvl7pPr marL="1950690" algn="l" defTabSz="650230" rtl="0" eaLnBrk="1" latinLnBrk="0" hangingPunct="1">
        <a:defRPr sz="1280" kern="1200">
          <a:solidFill>
            <a:schemeClr val="tx1"/>
          </a:solidFill>
          <a:latin typeface="+mn-lt"/>
          <a:ea typeface="+mn-ea"/>
          <a:cs typeface="+mn-cs"/>
        </a:defRPr>
      </a:lvl7pPr>
      <a:lvl8pPr marL="2275804" algn="l" defTabSz="650230" rtl="0" eaLnBrk="1" latinLnBrk="0" hangingPunct="1">
        <a:defRPr sz="1280" kern="1200">
          <a:solidFill>
            <a:schemeClr val="tx1"/>
          </a:solidFill>
          <a:latin typeface="+mn-lt"/>
          <a:ea typeface="+mn-ea"/>
          <a:cs typeface="+mn-cs"/>
        </a:defRPr>
      </a:lvl8pPr>
      <a:lvl9pPr marL="2600919" algn="l" defTabSz="650230" rtl="0" eaLnBrk="1" latinLnBrk="0" hangingPunct="1">
        <a:defRPr sz="12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3A93E93-166D-47F5-9EF1-ACEABE24AEEA}" type="datetimeFigureOut">
              <a:rPr lang="zh-CN" altLang="en-US" smtClean="0"/>
              <a:t>2022/6/8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3428179050"/>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ransition spd="slow">
    <p:push dir="u"/>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file:///C:\Users\16779\Desktop\&#30606;&#20960;&#25226;&#35760;&#24405;\Documents\Tencent%25252520Files\1677973750\Image\C2C\61D4B3D3962F2E5C2B28EF4322023EC3.jpg" TargetMode="External"/><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slideLayout" Target="../slideLayouts/slideLayout14.xml"/><Relationship Id="rId7" Type="http://schemas.openxmlformats.org/officeDocument/2006/relationships/image" Target="../media/image7.jpeg"/><Relationship Id="rId12" Type="http://schemas.openxmlformats.org/officeDocument/2006/relationships/image" Target="../media/image10.jpeg"/><Relationship Id="rId17" Type="http://schemas.openxmlformats.org/officeDocument/2006/relationships/image" Target="../media/image15.jpeg"/><Relationship Id="rId2" Type="http://schemas.openxmlformats.org/officeDocument/2006/relationships/video" Target="../media/media1.mp4"/><Relationship Id="rId16" Type="http://schemas.openxmlformats.org/officeDocument/2006/relationships/image" Target="../media/image14.jpeg"/><Relationship Id="rId20" Type="http://schemas.openxmlformats.org/officeDocument/2006/relationships/image" Target="../media/image18.jpeg"/><Relationship Id="rId1" Type="http://schemas.microsoft.com/office/2007/relationships/media" Target="../media/media1.mp4"/><Relationship Id="rId6" Type="http://schemas.openxmlformats.org/officeDocument/2006/relationships/image" Target="../media/image6.jpeg"/><Relationship Id="rId11" Type="http://schemas.openxmlformats.org/officeDocument/2006/relationships/image" Target="../media/image9.jpeg"/><Relationship Id="rId5" Type="http://schemas.openxmlformats.org/officeDocument/2006/relationships/image" Target="../media/image5.png"/><Relationship Id="rId15" Type="http://schemas.openxmlformats.org/officeDocument/2006/relationships/image" Target="../media/image13.jpeg"/><Relationship Id="rId10" Type="http://schemas.openxmlformats.org/officeDocument/2006/relationships/image" Target="file:///C:\Users\16779\Desktop\&#30606;&#20960;&#25226;&#35760;&#24405;\Documents\Tencent%25252520Files\1677973750\Image\C2C\841532A6C795BA840B84215C8712ECCB.jpg" TargetMode="External"/><Relationship Id="rId19" Type="http://schemas.openxmlformats.org/officeDocument/2006/relationships/image" Target="../media/image17.jpeg"/><Relationship Id="rId4" Type="http://schemas.openxmlformats.org/officeDocument/2006/relationships/hyperlink" Target="https://www.wjx.cn/vj/YCHyUrC.aspx" TargetMode="External"/><Relationship Id="rId9" Type="http://schemas.openxmlformats.org/officeDocument/2006/relationships/image" Target="../media/image8.jpeg"/><Relationship Id="rId1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1.xml"/><Relationship Id="rId1" Type="http://schemas.openxmlformats.org/officeDocument/2006/relationships/slideLayout" Target="../slideLayouts/slideLayout14.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F0902"/>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D4243B-3D41-4E64-B5ED-2AE78D5736FE}"/>
              </a:ext>
            </a:extLst>
          </p:cNvPr>
          <p:cNvPicPr>
            <a:picLocks noChangeAspect="1"/>
          </p:cNvPicPr>
          <p:nvPr/>
        </p:nvPicPr>
        <p:blipFill rotWithShape="1">
          <a:blip r:embed="rId3">
            <a:extLst>
              <a:ext uri="{28A0092B-C50C-407E-A947-70E740481C1C}">
                <a14:useLocalDpi xmlns:a14="http://schemas.microsoft.com/office/drawing/2010/main" val="0"/>
              </a:ext>
            </a:extLst>
          </a:blip>
          <a:srcRect b="57000"/>
          <a:stretch/>
        </p:blipFill>
        <p:spPr>
          <a:xfrm>
            <a:off x="0" y="2919438"/>
            <a:ext cx="9144000" cy="2211710"/>
          </a:xfrm>
          <a:prstGeom prst="rect">
            <a:avLst/>
          </a:prstGeom>
        </p:spPr>
      </p:pic>
      <p:sp>
        <p:nvSpPr>
          <p:cNvPr id="6" name="矩形 5"/>
          <p:cNvSpPr/>
          <p:nvPr/>
        </p:nvSpPr>
        <p:spPr>
          <a:xfrm>
            <a:off x="2794496" y="899572"/>
            <a:ext cx="6458024" cy="1872208"/>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65024" tIns="32512" rIns="65024" bIns="32512"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简标宋" pitchFamily="2" charset="-122"/>
              <a:cs typeface="+mn-ea"/>
              <a:sym typeface="Arial" panose="020B0604020202020204" pitchFamily="34" charset="0"/>
            </a:endParaRPr>
          </a:p>
        </p:txBody>
      </p:sp>
      <p:grpSp>
        <p:nvGrpSpPr>
          <p:cNvPr id="67" name="组合 66"/>
          <p:cNvGrpSpPr/>
          <p:nvPr/>
        </p:nvGrpSpPr>
        <p:grpSpPr>
          <a:xfrm>
            <a:off x="6751285" y="3068689"/>
            <a:ext cx="219266" cy="219266"/>
            <a:chOff x="801291" y="3535885"/>
            <a:chExt cx="219347" cy="219347"/>
          </a:xfrm>
        </p:grpSpPr>
        <p:sp>
          <p:nvSpPr>
            <p:cNvPr id="68" name="Oval 10"/>
            <p:cNvSpPr>
              <a:spLocks noChangeArrowheads="1"/>
            </p:cNvSpPr>
            <p:nvPr/>
          </p:nvSpPr>
          <p:spPr bwMode="auto">
            <a:xfrm>
              <a:off x="801291" y="3535885"/>
              <a:ext cx="219347" cy="219347"/>
            </a:xfrm>
            <a:prstGeom prst="ellipse">
              <a:avLst/>
            </a:prstGeom>
            <a:solidFill>
              <a:schemeClr val="accent5"/>
            </a:solidFill>
            <a:ln w="635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zh-CN" altLang="en-US" sz="800" b="1">
                <a:solidFill>
                  <a:schemeClr val="tx1">
                    <a:lumMod val="75000"/>
                    <a:lumOff val="25000"/>
                  </a:schemeClr>
                </a:solidFill>
                <a:latin typeface="Arial" panose="020B0604020202020204" pitchFamily="34" charset="0"/>
                <a:ea typeface="微软简标宋" pitchFamily="2" charset="-122"/>
                <a:cs typeface="+mn-ea"/>
                <a:sym typeface="Arial" panose="020B0604020202020204" pitchFamily="34" charset="0"/>
              </a:endParaRPr>
            </a:p>
          </p:txBody>
        </p:sp>
        <p:grpSp>
          <p:nvGrpSpPr>
            <p:cNvPr id="69" name="组合 68"/>
            <p:cNvGrpSpPr/>
            <p:nvPr/>
          </p:nvGrpSpPr>
          <p:grpSpPr>
            <a:xfrm>
              <a:off x="860980" y="3583766"/>
              <a:ext cx="100336" cy="114060"/>
              <a:chOff x="860980" y="3583766"/>
              <a:chExt cx="100336" cy="114060"/>
            </a:xfrm>
          </p:grpSpPr>
          <p:sp>
            <p:nvSpPr>
              <p:cNvPr id="70"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prstTxWarp prst="textNoShape">
                  <a:avLst/>
                </a:prstTxWarp>
                <a:noAutofit/>
              </a:bodyPr>
              <a:lstStyle/>
              <a:p>
                <a:pPr algn="dist"/>
                <a:endParaRPr lang="zh-CN" altLang="en-US" sz="1600" b="1">
                  <a:solidFill>
                    <a:schemeClr val="tx1">
                      <a:lumMod val="75000"/>
                      <a:lumOff val="25000"/>
                    </a:schemeClr>
                  </a:solidFill>
                  <a:latin typeface="Arial" panose="020B0604020202020204" pitchFamily="34" charset="0"/>
                  <a:ea typeface="微软简标宋" pitchFamily="2" charset="-122"/>
                  <a:cs typeface="+mn-ea"/>
                  <a:sym typeface="Arial" panose="020B0604020202020204" pitchFamily="34" charset="0"/>
                </a:endParaRPr>
              </a:p>
            </p:txBody>
          </p:sp>
          <p:sp>
            <p:nvSpPr>
              <p:cNvPr id="71" name="Freeform 13"/>
              <p:cNvSpPr>
                <a:spLocks/>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6" tIns="45703" rIns="91406" bIns="45703" numCol="1" spcCol="0" rtlCol="0" fromWordArt="0" anchor="ctr" anchorCtr="0" forceAA="0" compatLnSpc="1">
                <a:prstTxWarp prst="textNoShape">
                  <a:avLst/>
                </a:prstTxWarp>
                <a:noAutofit/>
              </a:bodyPr>
              <a:lstStyle/>
              <a:p>
                <a:pPr algn="dist"/>
                <a:endParaRPr lang="zh-CN" altLang="en-US" sz="1600" b="1">
                  <a:solidFill>
                    <a:schemeClr val="tx1">
                      <a:lumMod val="75000"/>
                      <a:lumOff val="25000"/>
                    </a:schemeClr>
                  </a:solidFill>
                  <a:latin typeface="Arial" panose="020B0604020202020204" pitchFamily="34" charset="0"/>
                  <a:ea typeface="微软简标宋" pitchFamily="2" charset="-122"/>
                  <a:cs typeface="+mn-ea"/>
                  <a:sym typeface="Arial" panose="020B0604020202020204" pitchFamily="34" charset="0"/>
                </a:endParaRPr>
              </a:p>
            </p:txBody>
          </p:sp>
        </p:grpSp>
      </p:grpSp>
      <p:sp>
        <p:nvSpPr>
          <p:cNvPr id="78" name="矩形 77"/>
          <p:cNvSpPr/>
          <p:nvPr/>
        </p:nvSpPr>
        <p:spPr>
          <a:xfrm>
            <a:off x="7020272" y="3003798"/>
            <a:ext cx="17107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spc="300">
                <a:solidFill>
                  <a:schemeClr val="bg1"/>
                </a:solidFill>
                <a:latin typeface="Arial" panose="020B0604020202020204" pitchFamily="34" charset="0"/>
                <a:ea typeface="微软简标宋" pitchFamily="2" charset="-122"/>
                <a:cs typeface="+mn-ea"/>
                <a:sym typeface="Arial" panose="020B0604020202020204" pitchFamily="34" charset="0"/>
              </a:rPr>
              <a:t>汇报人：梅雨欣</a:t>
            </a:r>
            <a:endParaRPr lang="zh-CN" altLang="en-US" sz="1400" spc="300" dirty="0">
              <a:solidFill>
                <a:schemeClr val="bg1"/>
              </a:solidFill>
              <a:latin typeface="Arial" panose="020B0604020202020204" pitchFamily="34" charset="0"/>
              <a:ea typeface="微软简标宋" pitchFamily="2" charset="-122"/>
              <a:cs typeface="+mn-ea"/>
              <a:sym typeface="Arial" panose="020B0604020202020204" pitchFamily="34" charset="0"/>
            </a:endParaRPr>
          </a:p>
        </p:txBody>
      </p:sp>
      <p:sp>
        <p:nvSpPr>
          <p:cNvPr id="61" name="TextBox 23"/>
          <p:cNvSpPr txBox="1"/>
          <p:nvPr/>
        </p:nvSpPr>
        <p:spPr>
          <a:xfrm>
            <a:off x="6300192" y="2404970"/>
            <a:ext cx="2702851" cy="328870"/>
          </a:xfrm>
          <a:prstGeom prst="rect">
            <a:avLst/>
          </a:prstGeom>
          <a:noFill/>
        </p:spPr>
        <p:txBody>
          <a:bodyPr wrap="none" lIns="91374" tIns="45687" rIns="91374" bIns="45687" rtlCol="0">
            <a:spAutoFit/>
          </a:bodyPr>
          <a:lstStyle/>
          <a:p>
            <a:pPr>
              <a:lnSpc>
                <a:spcPct val="120000"/>
              </a:lnSpc>
              <a:defRPr/>
            </a:pPr>
            <a:r>
              <a:rPr lang="en-US" altLang="zh-CN" sz="1400" cap="all" spc="300">
                <a:solidFill>
                  <a:schemeClr val="bg1"/>
                </a:solidFill>
                <a:effectLst>
                  <a:outerShdw blurRad="38100" dist="38100" dir="2700000" algn="tl">
                    <a:srgbClr val="000000">
                      <a:alpha val="43137"/>
                    </a:srgbClr>
                  </a:outerShdw>
                </a:effectLst>
                <a:latin typeface="微软雅黑" panose="020B0503020204020204" pitchFamily="34" charset="-122"/>
                <a:ea typeface="微软简标宋" pitchFamily="2" charset="-122"/>
                <a:cs typeface="+mn-ea"/>
                <a:sym typeface="Arial" panose="020B0604020202020204" pitchFamily="34" charset="0"/>
              </a:rPr>
              <a:t>—— </a:t>
            </a:r>
            <a:r>
              <a:rPr lang="zh-CN" altLang="en-US" sz="1400" cap="all" spc="300">
                <a:solidFill>
                  <a:schemeClr val="bg1"/>
                </a:solidFill>
                <a:effectLst>
                  <a:outerShdw blurRad="38100" dist="38100" dir="2700000" algn="tl">
                    <a:srgbClr val="000000">
                      <a:alpha val="43137"/>
                    </a:srgbClr>
                  </a:outerShdw>
                </a:effectLst>
                <a:latin typeface="微软雅黑" panose="020B0503020204020204" pitchFamily="34" charset="-122"/>
                <a:ea typeface="微软简标宋" pitchFamily="2" charset="-122"/>
                <a:cs typeface="+mn-ea"/>
                <a:sym typeface="Arial" panose="020B0604020202020204" pitchFamily="34" charset="0"/>
              </a:rPr>
              <a:t>创新发展之科技中国</a:t>
            </a:r>
            <a:endParaRPr lang="zh-CN" altLang="zh-CN" sz="1400" cap="all"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简标宋" pitchFamily="2" charset="-122"/>
              <a:cs typeface="+mn-ea"/>
              <a:sym typeface="Arial" panose="020B0604020202020204" pitchFamily="34" charset="0"/>
            </a:endParaRPr>
          </a:p>
        </p:txBody>
      </p:sp>
      <p:pic>
        <p:nvPicPr>
          <p:cNvPr id="3" name="图片 2">
            <a:extLst>
              <a:ext uri="{FF2B5EF4-FFF2-40B4-BE49-F238E27FC236}">
                <a16:creationId xmlns:a16="http://schemas.microsoft.com/office/drawing/2014/main" id="{C6B265D5-E669-461C-A629-403F4E82EB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93" r="21061" b="16088"/>
          <a:stretch/>
        </p:blipFill>
        <p:spPr>
          <a:xfrm>
            <a:off x="2865906" y="339502"/>
            <a:ext cx="5369745" cy="2170779"/>
          </a:xfrm>
          <a:prstGeom prst="rect">
            <a:avLst/>
          </a:prstGeom>
        </p:spPr>
      </p:pic>
    </p:spTree>
    <p:extLst>
      <p:ext uri="{BB962C8B-B14F-4D97-AF65-F5344CB8AC3E}">
        <p14:creationId xmlns:p14="http://schemas.microsoft.com/office/powerpoint/2010/main" val="31195036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5" name="关于我们">
            <a:extLst>
              <a:ext uri="{FF2B5EF4-FFF2-40B4-BE49-F238E27FC236}">
                <a16:creationId xmlns:a16="http://schemas.microsoft.com/office/drawing/2014/main" id="{4C789F54-CE2F-49B5-9F4F-B13AFF14C4ED}"/>
              </a:ext>
            </a:extLst>
          </p:cNvPr>
          <p:cNvSpPr/>
          <p:nvPr/>
        </p:nvSpPr>
        <p:spPr>
          <a:xfrm>
            <a:off x="107156" y="334566"/>
            <a:ext cx="4464844"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2.3 </a:t>
            </a:r>
            <a:r>
              <a:rPr lang="zh-CN" altLang="en-US" sz="2100">
                <a:solidFill>
                  <a:schemeClr val="accent1"/>
                </a:solidFill>
                <a:latin typeface="华文中宋" panose="02010600040101010101" pitchFamily="2" charset="-122"/>
                <a:ea typeface="微软简标宋" pitchFamily="2" charset="-122"/>
              </a:rPr>
              <a:t>从群众角度看科技创新（一）</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AE5EB9-D072-46D0-B2D7-E6B482B3AB89}"/>
              </a:ext>
            </a:extLst>
          </p:cNvPr>
          <p:cNvSpPr txBox="1"/>
          <p:nvPr/>
        </p:nvSpPr>
        <p:spPr>
          <a:xfrm>
            <a:off x="1763691" y="1196391"/>
            <a:ext cx="7056000" cy="890693"/>
          </a:xfrm>
          <a:prstGeom prst="rect">
            <a:avLst/>
          </a:prstGeom>
          <a:noFill/>
        </p:spPr>
        <p:txBody>
          <a:bodyPr wrap="square">
            <a:spAutoFit/>
          </a:bodyPr>
          <a:lstStyle/>
          <a:p>
            <a:pPr indent="266700" algn="just">
              <a:lnSpc>
                <a:spcPct val="150000"/>
              </a:lnSpc>
            </a:pPr>
            <a:r>
              <a:rPr lang="zh-CN" altLang="en-US" sz="1200">
                <a:solidFill>
                  <a:schemeClr val="accent5"/>
                </a:solidFill>
                <a:latin typeface="微软雅黑" panose="020B0503020204020204" pitchFamily="34" charset="-122"/>
                <a:ea typeface="微软雅黑" panose="020B0503020204020204" pitchFamily="34" charset="-122"/>
                <a:cs typeface="+mn-ea"/>
              </a:rPr>
              <a:t>我们在调查中也从被调查者了解到科技给他们生活带来的影响，</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超</a:t>
            </a:r>
            <a:r>
              <a:rPr lang="en-US" altLang="zh-CN" sz="1200" b="1">
                <a:solidFill>
                  <a:schemeClr val="accent5">
                    <a:lumMod val="50000"/>
                  </a:schemeClr>
                </a:solidFill>
                <a:latin typeface="微软雅黑" panose="020B0503020204020204" pitchFamily="34" charset="-122"/>
                <a:ea typeface="微软雅黑" panose="020B0503020204020204" pitchFamily="34" charset="-122"/>
                <a:cs typeface="+mn-ea"/>
              </a:rPr>
              <a:t>80%</a:t>
            </a:r>
            <a:r>
              <a:rPr lang="zh-CN" altLang="en-US" sz="1200">
                <a:solidFill>
                  <a:schemeClr val="accent5"/>
                </a:solidFill>
                <a:latin typeface="微软雅黑" panose="020B0503020204020204" pitchFamily="34" charset="-122"/>
                <a:ea typeface="微软雅黑" panose="020B0503020204020204" pitchFamily="34" charset="-122"/>
                <a:cs typeface="+mn-ea"/>
              </a:rPr>
              <a:t>的人感受到了科技给工作方面、居家生活和交通方面带来的便利。此外，被调查者也表示在</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医疗</a:t>
            </a:r>
            <a:r>
              <a:rPr lang="zh-CN" altLang="en-US" sz="1200">
                <a:solidFill>
                  <a:schemeClr val="accent5"/>
                </a:solidFill>
                <a:latin typeface="微软雅黑" panose="020B0503020204020204" pitchFamily="34" charset="-122"/>
                <a:ea typeface="微软雅黑" panose="020B0503020204020204" pitchFamily="34" charset="-122"/>
                <a:cs typeface="+mn-ea"/>
              </a:rPr>
              <a:t>和</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农业</a:t>
            </a:r>
            <a:r>
              <a:rPr lang="zh-CN" altLang="en-US" sz="1200">
                <a:solidFill>
                  <a:schemeClr val="accent5"/>
                </a:solidFill>
                <a:latin typeface="微软雅黑" panose="020B0503020204020204" pitchFamily="34" charset="-122"/>
                <a:ea typeface="微软雅黑" panose="020B0503020204020204" pitchFamily="34" charset="-122"/>
                <a:cs typeface="+mn-ea"/>
              </a:rPr>
              <a:t>方面科技也发挥重要作用，只有</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极少数人</a:t>
            </a:r>
            <a:r>
              <a:rPr lang="zh-CN" altLang="en-US" sz="1200">
                <a:solidFill>
                  <a:schemeClr val="accent5"/>
                </a:solidFill>
                <a:latin typeface="微软雅黑" panose="020B0503020204020204" pitchFamily="34" charset="-122"/>
                <a:ea typeface="微软雅黑" panose="020B0503020204020204" pitchFamily="34" charset="-122"/>
                <a:cs typeface="+mn-ea"/>
              </a:rPr>
              <a:t>没有感受到太大影响。</a:t>
            </a:r>
            <a:endParaRPr lang="zh-CN" altLang="zh-CN" sz="1200">
              <a:solidFill>
                <a:schemeClr val="accent5"/>
              </a:solidFill>
              <a:latin typeface="微软雅黑" panose="020B0503020204020204" pitchFamily="34" charset="-122"/>
              <a:ea typeface="微软雅黑" panose="020B0503020204020204" pitchFamily="34" charset="-122"/>
              <a:cs typeface="+mn-ea"/>
            </a:endParaRPr>
          </a:p>
        </p:txBody>
      </p:sp>
      <p:graphicFrame>
        <p:nvGraphicFramePr>
          <p:cNvPr id="19" name="图表 18">
            <a:extLst>
              <a:ext uri="{FF2B5EF4-FFF2-40B4-BE49-F238E27FC236}">
                <a16:creationId xmlns:a16="http://schemas.microsoft.com/office/drawing/2014/main" id="{A9A3F143-6F4C-4497-B211-C93D173638C9}"/>
              </a:ext>
            </a:extLst>
          </p:cNvPr>
          <p:cNvGraphicFramePr/>
          <p:nvPr>
            <p:extLst>
              <p:ext uri="{D42A27DB-BD31-4B8C-83A1-F6EECF244321}">
                <p14:modId xmlns:p14="http://schemas.microsoft.com/office/powerpoint/2010/main" val="4057988250"/>
              </p:ext>
            </p:extLst>
          </p:nvPr>
        </p:nvGraphicFramePr>
        <p:xfrm>
          <a:off x="1763691" y="2365614"/>
          <a:ext cx="6912758" cy="1992073"/>
        </p:xfrm>
        <a:graphic>
          <a:graphicData uri="http://schemas.openxmlformats.org/drawingml/2006/chart">
            <c:chart xmlns:c="http://schemas.openxmlformats.org/drawingml/2006/chart" xmlns:r="http://schemas.openxmlformats.org/officeDocument/2006/relationships" r:id="rId2"/>
          </a:graphicData>
        </a:graphic>
      </p:graphicFrame>
      <p:sp>
        <p:nvSpPr>
          <p:cNvPr id="22" name="文本框 21">
            <a:extLst>
              <a:ext uri="{FF2B5EF4-FFF2-40B4-BE49-F238E27FC236}">
                <a16:creationId xmlns:a16="http://schemas.microsoft.com/office/drawing/2014/main" id="{2B08D5C9-F547-4486-8071-7A0E0CE9A025}"/>
              </a:ext>
            </a:extLst>
          </p:cNvPr>
          <p:cNvSpPr txBox="1"/>
          <p:nvPr/>
        </p:nvSpPr>
        <p:spPr>
          <a:xfrm>
            <a:off x="3827541" y="4357687"/>
            <a:ext cx="2952327" cy="246221"/>
          </a:xfrm>
          <a:prstGeom prst="rect">
            <a:avLst/>
          </a:prstGeom>
          <a:noFill/>
        </p:spPr>
        <p:txBody>
          <a:bodyPr wrap="square">
            <a:spAutoFit/>
          </a:bodyPr>
          <a:lstStyle/>
          <a:p>
            <a:r>
              <a:rPr lang="zh-CN"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在生活中，你是否能感受到科技创新带来的影响</a:t>
            </a:r>
            <a:r>
              <a:rPr lang="zh-CN" altLang="en-US"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000" kern="100">
                <a:solidFill>
                  <a:schemeClr val="accent5">
                    <a:lumMod val="50000"/>
                  </a:schemeClr>
                </a:solidFill>
                <a:effectLst/>
                <a:latin typeface="微软雅黑" panose="020B0503020204020204" pitchFamily="34" charset="-122"/>
                <a:ea typeface="微软雅黑" panose="020B0503020204020204" pitchFamily="34" charset="-122"/>
              </a:rPr>
              <a:t> </a:t>
            </a:r>
            <a:endParaRPr lang="zh-CN" altLang="en-US" sz="1000">
              <a:solidFill>
                <a:schemeClr val="accent5">
                  <a:lumMod val="50000"/>
                </a:schemeClr>
              </a:solidFill>
              <a:latin typeface="微软雅黑" panose="020B0503020204020204" pitchFamily="34" charset="-122"/>
              <a:ea typeface="微软雅黑" panose="020B0503020204020204" pitchFamily="34" charset="-122"/>
            </a:endParaRPr>
          </a:p>
        </p:txBody>
      </p:sp>
      <p:sp>
        <p:nvSpPr>
          <p:cNvPr id="44" name="title_2">
            <a:extLst>
              <a:ext uri="{FF2B5EF4-FFF2-40B4-BE49-F238E27FC236}">
                <a16:creationId xmlns:a16="http://schemas.microsoft.com/office/drawing/2014/main" id="{9972946B-F3A9-4EB8-8568-097DF5B2010B}"/>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5" name="title_3">
            <a:extLst>
              <a:ext uri="{FF2B5EF4-FFF2-40B4-BE49-F238E27FC236}">
                <a16:creationId xmlns:a16="http://schemas.microsoft.com/office/drawing/2014/main" id="{DFA9BCB3-7033-4707-BA10-9AEB6BFB6AD6}"/>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46" name="title_4">
            <a:extLst>
              <a:ext uri="{FF2B5EF4-FFF2-40B4-BE49-F238E27FC236}">
                <a16:creationId xmlns:a16="http://schemas.microsoft.com/office/drawing/2014/main" id="{2BA2B5EC-6FB0-43B0-BC7B-9523640C0072}"/>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47" name="title_5">
            <a:extLst>
              <a:ext uri="{FF2B5EF4-FFF2-40B4-BE49-F238E27FC236}">
                <a16:creationId xmlns:a16="http://schemas.microsoft.com/office/drawing/2014/main" id="{1464B29E-6F54-4142-B637-98C9A0CC7AE4}"/>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48" name="arrow_游标">
            <a:extLst>
              <a:ext uri="{FF2B5EF4-FFF2-40B4-BE49-F238E27FC236}">
                <a16:creationId xmlns:a16="http://schemas.microsoft.com/office/drawing/2014/main" id="{8BA808BE-05C9-4E55-9D2D-769E069D56D9}"/>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49" name="椭圆 48">
              <a:extLst>
                <a:ext uri="{FF2B5EF4-FFF2-40B4-BE49-F238E27FC236}">
                  <a16:creationId xmlns:a16="http://schemas.microsoft.com/office/drawing/2014/main" id="{698C2BAA-5D0A-4BD5-B2BD-3BBB62C0E8B3}"/>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0" name="直接连接符 49">
              <a:extLst>
                <a:ext uri="{FF2B5EF4-FFF2-40B4-BE49-F238E27FC236}">
                  <a16:creationId xmlns:a16="http://schemas.microsoft.com/office/drawing/2014/main" id="{9C24BE12-85B8-4F21-B78A-F7B19F6060F2}"/>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20A5691-C0AA-4708-81BA-432E5658980E}"/>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F954A40-0A07-4292-B864-08915463EA33}"/>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60476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8CFE74-E89D-4074-ABC4-8AA6B55F48EC}"/>
              </a:ext>
            </a:extLst>
          </p:cNvPr>
          <p:cNvPicPr>
            <a:picLocks noChangeAspect="1"/>
          </p:cNvPicPr>
          <p:nvPr/>
        </p:nvPicPr>
        <p:blipFill>
          <a:blip r:embed="rId2"/>
          <a:stretch>
            <a:fillRect/>
          </a:stretch>
        </p:blipFill>
        <p:spPr>
          <a:xfrm>
            <a:off x="2061584" y="2653645"/>
            <a:ext cx="4022584" cy="1609034"/>
          </a:xfrm>
          <a:prstGeom prst="rect">
            <a:avLst/>
          </a:prstGeom>
        </p:spPr>
      </p:pic>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5" name="关于我们">
            <a:extLst>
              <a:ext uri="{FF2B5EF4-FFF2-40B4-BE49-F238E27FC236}">
                <a16:creationId xmlns:a16="http://schemas.microsoft.com/office/drawing/2014/main" id="{4C789F54-CE2F-49B5-9F4F-B13AFF14C4ED}"/>
              </a:ext>
            </a:extLst>
          </p:cNvPr>
          <p:cNvSpPr/>
          <p:nvPr/>
        </p:nvSpPr>
        <p:spPr>
          <a:xfrm>
            <a:off x="107155" y="334566"/>
            <a:ext cx="4248817"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2.3 </a:t>
            </a:r>
            <a:r>
              <a:rPr lang="zh-CN" altLang="en-US" sz="2100">
                <a:solidFill>
                  <a:schemeClr val="accent1"/>
                </a:solidFill>
                <a:latin typeface="华文中宋" panose="02010600040101010101" pitchFamily="2" charset="-122"/>
                <a:ea typeface="微软简标宋" pitchFamily="2" charset="-122"/>
              </a:rPr>
              <a:t>从群众角度看科技创新（二）</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AE5EB9-D072-46D0-B2D7-E6B482B3AB89}"/>
              </a:ext>
            </a:extLst>
          </p:cNvPr>
          <p:cNvSpPr txBox="1"/>
          <p:nvPr/>
        </p:nvSpPr>
        <p:spPr>
          <a:xfrm>
            <a:off x="1668424" y="1151603"/>
            <a:ext cx="7056000" cy="931409"/>
          </a:xfrm>
          <a:prstGeom prst="rect">
            <a:avLst/>
          </a:prstGeom>
          <a:noFill/>
        </p:spPr>
        <p:txBody>
          <a:bodyPr wrap="square">
            <a:spAutoFit/>
          </a:bodyPr>
          <a:lstStyle/>
          <a:p>
            <a:pPr indent="266700" algn="just">
              <a:lnSpc>
                <a:spcPct val="150000"/>
              </a:lnSpc>
            </a:pPr>
            <a:r>
              <a:rPr lang="zh-CN" altLang="en-US" sz="1200">
                <a:solidFill>
                  <a:schemeClr val="accent5"/>
                </a:solidFill>
                <a:latin typeface="微软雅黑" panose="020B0503020204020204" pitchFamily="34" charset="-122"/>
                <a:ea typeface="微软雅黑" panose="020B0503020204020204" pitchFamily="34" charset="-122"/>
                <a:cs typeface="+mn-ea"/>
              </a:rPr>
              <a:t>在本次调查中，我们了解了人们对党和政府近年来的科技成就评价，人们对科技带来的发展和便利感受满意，并给出了</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平均</a:t>
            </a:r>
            <a:r>
              <a:rPr lang="en-US" altLang="zh-CN" sz="1200" b="1">
                <a:solidFill>
                  <a:schemeClr val="accent5">
                    <a:lumMod val="50000"/>
                  </a:schemeClr>
                </a:solidFill>
                <a:latin typeface="微软雅黑" panose="020B0503020204020204" pitchFamily="34" charset="-122"/>
                <a:ea typeface="微软雅黑" panose="020B0503020204020204" pitchFamily="34" charset="-122"/>
                <a:cs typeface="+mn-ea"/>
              </a:rPr>
              <a:t>7.70</a:t>
            </a:r>
            <a:r>
              <a:rPr lang="zh-CN" altLang="en-US" sz="1200">
                <a:solidFill>
                  <a:schemeClr val="accent5"/>
                </a:solidFill>
                <a:latin typeface="微软雅黑" panose="020B0503020204020204" pitchFamily="34" charset="-122"/>
                <a:ea typeface="微软雅黑" panose="020B0503020204020204" pitchFamily="34" charset="-122"/>
                <a:cs typeface="+mn-ea"/>
              </a:rPr>
              <a:t>的高分（</a:t>
            </a:r>
            <a:r>
              <a:rPr lang="en-US" altLang="zh-CN" sz="1200">
                <a:solidFill>
                  <a:schemeClr val="accent5"/>
                </a:solidFill>
                <a:latin typeface="微软雅黑" panose="020B0503020204020204" pitchFamily="34" charset="-122"/>
                <a:ea typeface="微软雅黑" panose="020B0503020204020204" pitchFamily="34" charset="-122"/>
                <a:cs typeface="+mn-ea"/>
              </a:rPr>
              <a:t>0</a:t>
            </a:r>
            <a:r>
              <a:rPr lang="zh-CN" altLang="en-US" sz="1200">
                <a:solidFill>
                  <a:schemeClr val="accent5"/>
                </a:solidFill>
                <a:latin typeface="微软雅黑" panose="020B0503020204020204" pitchFamily="34" charset="-122"/>
                <a:ea typeface="微软雅黑" panose="020B0503020204020204" pitchFamily="34" charset="-122"/>
                <a:cs typeface="+mn-ea"/>
              </a:rPr>
              <a:t>为非常不满意，</a:t>
            </a:r>
            <a:r>
              <a:rPr lang="en-US" altLang="zh-CN" sz="1200">
                <a:solidFill>
                  <a:schemeClr val="accent5"/>
                </a:solidFill>
                <a:latin typeface="微软雅黑" panose="020B0503020204020204" pitchFamily="34" charset="-122"/>
                <a:ea typeface="微软雅黑" panose="020B0503020204020204" pitchFamily="34" charset="-122"/>
                <a:cs typeface="+mn-ea"/>
              </a:rPr>
              <a:t>10</a:t>
            </a:r>
            <a:r>
              <a:rPr lang="zh-CN" altLang="en-US" sz="1200">
                <a:solidFill>
                  <a:schemeClr val="accent5"/>
                </a:solidFill>
                <a:latin typeface="微软雅黑" panose="020B0503020204020204" pitchFamily="34" charset="-122"/>
                <a:ea typeface="微软雅黑" panose="020B0503020204020204" pitchFamily="34" charset="-122"/>
                <a:cs typeface="+mn-ea"/>
              </a:rPr>
              <a:t>为非常满意）。此外，在“当今的科学技术是否已经符合‘两个一百年’计划中建党一百年的目标”的问题中，有</a:t>
            </a:r>
            <a:r>
              <a:rPr lang="en-US" altLang="zh-CN" sz="1400" b="1">
                <a:solidFill>
                  <a:schemeClr val="accent5">
                    <a:lumMod val="50000"/>
                  </a:schemeClr>
                </a:solidFill>
                <a:latin typeface="微软雅黑" panose="020B0503020204020204" pitchFamily="34" charset="-122"/>
                <a:ea typeface="微软雅黑" panose="020B0503020204020204" pitchFamily="34" charset="-122"/>
                <a:cs typeface="+mn-ea"/>
              </a:rPr>
              <a:t>86.5%</a:t>
            </a:r>
            <a:r>
              <a:rPr lang="zh-CN" altLang="en-US" sz="1200">
                <a:solidFill>
                  <a:schemeClr val="accent5"/>
                </a:solidFill>
                <a:latin typeface="微软雅黑" panose="020B0503020204020204" pitchFamily="34" charset="-122"/>
                <a:ea typeface="微软雅黑" panose="020B0503020204020204" pitchFamily="34" charset="-122"/>
                <a:cs typeface="+mn-ea"/>
              </a:rPr>
              <a:t>的被调查者持肯定态度。</a:t>
            </a:r>
            <a:endParaRPr lang="zh-CN" altLang="zh-CN" sz="1200">
              <a:solidFill>
                <a:schemeClr val="accent5"/>
              </a:solidFill>
              <a:latin typeface="微软雅黑" panose="020B0503020204020204" pitchFamily="34" charset="-122"/>
              <a:ea typeface="微软雅黑" panose="020B0503020204020204" pitchFamily="34" charset="-122"/>
              <a:cs typeface="+mn-ea"/>
            </a:endParaRPr>
          </a:p>
        </p:txBody>
      </p:sp>
      <p:graphicFrame>
        <p:nvGraphicFramePr>
          <p:cNvPr id="19" name="图表 18">
            <a:extLst>
              <a:ext uri="{FF2B5EF4-FFF2-40B4-BE49-F238E27FC236}">
                <a16:creationId xmlns:a16="http://schemas.microsoft.com/office/drawing/2014/main" id="{F64D087F-4297-415A-A287-724B7738E585}"/>
              </a:ext>
            </a:extLst>
          </p:cNvPr>
          <p:cNvGraphicFramePr/>
          <p:nvPr>
            <p:extLst>
              <p:ext uri="{D42A27DB-BD31-4B8C-83A1-F6EECF244321}">
                <p14:modId xmlns:p14="http://schemas.microsoft.com/office/powerpoint/2010/main" val="37526632"/>
              </p:ext>
            </p:extLst>
          </p:nvPr>
        </p:nvGraphicFramePr>
        <p:xfrm>
          <a:off x="1668424" y="2348190"/>
          <a:ext cx="4631768" cy="1967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a:extLst>
              <a:ext uri="{FF2B5EF4-FFF2-40B4-BE49-F238E27FC236}">
                <a16:creationId xmlns:a16="http://schemas.microsoft.com/office/drawing/2014/main" id="{89A529A3-2A20-4A6F-9839-8CA826B93C88}"/>
              </a:ext>
            </a:extLst>
          </p:cNvPr>
          <p:cNvGraphicFramePr/>
          <p:nvPr>
            <p:extLst>
              <p:ext uri="{D42A27DB-BD31-4B8C-83A1-F6EECF244321}">
                <p14:modId xmlns:p14="http://schemas.microsoft.com/office/powerpoint/2010/main" val="3525857744"/>
              </p:ext>
            </p:extLst>
          </p:nvPr>
        </p:nvGraphicFramePr>
        <p:xfrm>
          <a:off x="6084168" y="2348189"/>
          <a:ext cx="2565147" cy="1967200"/>
        </p:xfrm>
        <a:graphic>
          <a:graphicData uri="http://schemas.openxmlformats.org/drawingml/2006/chart">
            <c:chart xmlns:c="http://schemas.openxmlformats.org/drawingml/2006/chart" xmlns:r="http://schemas.openxmlformats.org/officeDocument/2006/relationships" r:id="rId4"/>
          </a:graphicData>
        </a:graphic>
      </p:graphicFrame>
      <p:sp>
        <p:nvSpPr>
          <p:cNvPr id="22" name="文本框 21">
            <a:extLst>
              <a:ext uri="{FF2B5EF4-FFF2-40B4-BE49-F238E27FC236}">
                <a16:creationId xmlns:a16="http://schemas.microsoft.com/office/drawing/2014/main" id="{EC249A50-7C8D-45A4-AE9A-292071458432}"/>
              </a:ext>
            </a:extLst>
          </p:cNvPr>
          <p:cNvSpPr txBox="1"/>
          <p:nvPr/>
        </p:nvSpPr>
        <p:spPr>
          <a:xfrm>
            <a:off x="1593660" y="4274294"/>
            <a:ext cx="4615542" cy="296813"/>
          </a:xfrm>
          <a:prstGeom prst="rect">
            <a:avLst/>
          </a:prstGeom>
          <a:noFill/>
        </p:spPr>
        <p:txBody>
          <a:bodyPr wrap="square">
            <a:spAutoFit/>
          </a:bodyPr>
          <a:lstStyle/>
          <a:p>
            <a:pPr algn="ctr">
              <a:lnSpc>
                <a:spcPct val="150000"/>
              </a:lnSpc>
            </a:pPr>
            <a:r>
              <a:rPr lang="zh-CN"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你对党和政府近年来的科技成就的评价是？（</a:t>
            </a:r>
            <a:r>
              <a:rPr lang="en-US"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0-10</a:t>
            </a:r>
            <a:r>
              <a:rPr lang="zh-CN"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altLang="zh-CN" sz="1100"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31F485A7-7101-42BC-A640-FA83A3E87046}"/>
              </a:ext>
            </a:extLst>
          </p:cNvPr>
          <p:cNvSpPr txBox="1"/>
          <p:nvPr/>
        </p:nvSpPr>
        <p:spPr>
          <a:xfrm>
            <a:off x="6209203" y="4301004"/>
            <a:ext cx="2440111" cy="246221"/>
          </a:xfrm>
          <a:prstGeom prst="rect">
            <a:avLst/>
          </a:prstGeom>
          <a:noFill/>
        </p:spPr>
        <p:txBody>
          <a:bodyPr wrap="square">
            <a:spAutoFit/>
          </a:bodyPr>
          <a:lstStyle/>
          <a:p>
            <a:pPr algn="ctr"/>
            <a:r>
              <a:rPr lang="zh-CN" altLang="zh-CN"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你认为当今科学技术是否已经符合目标？</a:t>
            </a:r>
            <a:endParaRPr lang="zh-CN" altLang="en-US" sz="1000">
              <a:solidFill>
                <a:schemeClr val="accent5">
                  <a:lumMod val="50000"/>
                </a:schemeClr>
              </a:solidFill>
              <a:latin typeface="微软雅黑" panose="020B0503020204020204" pitchFamily="34" charset="-122"/>
              <a:ea typeface="微软雅黑" panose="020B0503020204020204" pitchFamily="34" charset="-122"/>
            </a:endParaRPr>
          </a:p>
        </p:txBody>
      </p:sp>
      <p:sp>
        <p:nvSpPr>
          <p:cNvPr id="46" name="title_2">
            <a:extLst>
              <a:ext uri="{FF2B5EF4-FFF2-40B4-BE49-F238E27FC236}">
                <a16:creationId xmlns:a16="http://schemas.microsoft.com/office/drawing/2014/main" id="{DFE17CA0-397F-465D-A1B9-7E94DA7A216A}"/>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7" name="title_3">
            <a:extLst>
              <a:ext uri="{FF2B5EF4-FFF2-40B4-BE49-F238E27FC236}">
                <a16:creationId xmlns:a16="http://schemas.microsoft.com/office/drawing/2014/main" id="{F2937E63-59A8-4723-B1D3-94DA6B43EB7C}"/>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48" name="title_4">
            <a:extLst>
              <a:ext uri="{FF2B5EF4-FFF2-40B4-BE49-F238E27FC236}">
                <a16:creationId xmlns:a16="http://schemas.microsoft.com/office/drawing/2014/main" id="{C9CE950C-832F-429B-B896-A17EDFBB4A20}"/>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49" name="title_5">
            <a:extLst>
              <a:ext uri="{FF2B5EF4-FFF2-40B4-BE49-F238E27FC236}">
                <a16:creationId xmlns:a16="http://schemas.microsoft.com/office/drawing/2014/main" id="{9D8E8A7F-0D94-4E89-8ABA-BE826824FCE8}"/>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50" name="arrow_游标">
            <a:extLst>
              <a:ext uri="{FF2B5EF4-FFF2-40B4-BE49-F238E27FC236}">
                <a16:creationId xmlns:a16="http://schemas.microsoft.com/office/drawing/2014/main" id="{ACADAB1D-990B-4DE9-9A1C-3F5F3E6F9A5B}"/>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51" name="椭圆 50">
              <a:extLst>
                <a:ext uri="{FF2B5EF4-FFF2-40B4-BE49-F238E27FC236}">
                  <a16:creationId xmlns:a16="http://schemas.microsoft.com/office/drawing/2014/main" id="{849AD5F2-D3B6-44A6-8DE5-BE4787C27060}"/>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2" name="直接连接符 51">
              <a:extLst>
                <a:ext uri="{FF2B5EF4-FFF2-40B4-BE49-F238E27FC236}">
                  <a16:creationId xmlns:a16="http://schemas.microsoft.com/office/drawing/2014/main" id="{8207B791-C860-4F4D-8DEE-44D0081FF215}"/>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80C97E1-6033-4D90-82E1-DCADC7AF2B38}"/>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C34A279-923D-468C-979A-79CD643EE75D}"/>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80455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5" name="关于我们">
            <a:extLst>
              <a:ext uri="{FF2B5EF4-FFF2-40B4-BE49-F238E27FC236}">
                <a16:creationId xmlns:a16="http://schemas.microsoft.com/office/drawing/2014/main" id="{4C789F54-CE2F-49B5-9F4F-B13AFF14C4ED}"/>
              </a:ext>
            </a:extLst>
          </p:cNvPr>
          <p:cNvSpPr/>
          <p:nvPr/>
        </p:nvSpPr>
        <p:spPr>
          <a:xfrm>
            <a:off x="107155" y="334566"/>
            <a:ext cx="4464841"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2.4 </a:t>
            </a:r>
            <a:r>
              <a:rPr lang="zh-CN" altLang="en-US" sz="2100">
                <a:solidFill>
                  <a:schemeClr val="accent1"/>
                </a:solidFill>
                <a:latin typeface="华文中宋" panose="02010600040101010101" pitchFamily="2" charset="-122"/>
                <a:ea typeface="微软简标宋" pitchFamily="2" charset="-122"/>
              </a:rPr>
              <a:t>科技创新仍有欠缺</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DAE5EB9-D072-46D0-B2D7-E6B482B3AB89}"/>
              </a:ext>
            </a:extLst>
          </p:cNvPr>
          <p:cNvSpPr txBox="1"/>
          <p:nvPr/>
        </p:nvSpPr>
        <p:spPr>
          <a:xfrm>
            <a:off x="1695587" y="1107291"/>
            <a:ext cx="7056000" cy="1090748"/>
          </a:xfrm>
          <a:prstGeom prst="rect">
            <a:avLst/>
          </a:prstGeom>
          <a:noFill/>
        </p:spPr>
        <p:txBody>
          <a:bodyPr wrap="square">
            <a:spAutoFit/>
          </a:bodyPr>
          <a:lstStyle/>
          <a:p>
            <a:pPr indent="266700" algn="just">
              <a:lnSpc>
                <a:spcPts val="2000"/>
              </a:lnSpc>
            </a:pPr>
            <a:r>
              <a:rPr lang="zh-CN" altLang="en-US" sz="1200">
                <a:solidFill>
                  <a:schemeClr val="accent5"/>
                </a:solidFill>
                <a:latin typeface="微软雅黑" panose="020B0503020204020204" pitchFamily="34" charset="-122"/>
                <a:ea typeface="微软雅黑" panose="020B0503020204020204" pitchFamily="34" charset="-122"/>
                <a:cs typeface="+mn-ea"/>
              </a:rPr>
              <a:t>据调查，有</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一半以上</a:t>
            </a:r>
            <a:r>
              <a:rPr lang="zh-CN" altLang="en-US" sz="1200">
                <a:solidFill>
                  <a:schemeClr val="accent5"/>
                </a:solidFill>
                <a:latin typeface="微软雅黑" panose="020B0503020204020204" pitchFamily="34" charset="-122"/>
                <a:ea typeface="微软雅黑" panose="020B0503020204020204" pitchFamily="34" charset="-122"/>
                <a:cs typeface="+mn-ea"/>
              </a:rPr>
              <a:t>的被调查者认为创新科技的运用经费昂贵、创新科技仍未融入生活是现阶段科技创新主要</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欠缺</a:t>
            </a:r>
            <a:r>
              <a:rPr lang="zh-CN" altLang="en-US" sz="1200">
                <a:solidFill>
                  <a:schemeClr val="accent5"/>
                </a:solidFill>
                <a:latin typeface="微软雅黑" panose="020B0503020204020204" pitchFamily="34" charset="-122"/>
                <a:ea typeface="微软雅黑" panose="020B0503020204020204" pitchFamily="34" charset="-122"/>
                <a:cs typeface="+mn-ea"/>
              </a:rPr>
              <a:t>的部分。也有</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不少</a:t>
            </a:r>
            <a:r>
              <a:rPr lang="zh-CN" altLang="en-US" sz="1200">
                <a:solidFill>
                  <a:schemeClr val="accent5"/>
                </a:solidFill>
                <a:latin typeface="微软雅黑" panose="020B0503020204020204" pitchFamily="34" charset="-122"/>
                <a:ea typeface="微软雅黑" panose="020B0503020204020204" pitchFamily="34" charset="-122"/>
                <a:cs typeface="+mn-ea"/>
              </a:rPr>
              <a:t>被调查者认为科技创新发展</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太慢</a:t>
            </a:r>
            <a:r>
              <a:rPr lang="zh-CN" altLang="en-US" sz="1200">
                <a:solidFill>
                  <a:schemeClr val="accent5"/>
                </a:solidFill>
                <a:latin typeface="微软雅黑" panose="020B0503020204020204" pitchFamily="34" charset="-122"/>
                <a:ea typeface="微软雅黑" panose="020B0503020204020204" pitchFamily="34" charset="-122"/>
                <a:cs typeface="+mn-ea"/>
              </a:rPr>
              <a:t>，创新科技太少是当今科技创新不足的地方。此外，</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也有</a:t>
            </a:r>
            <a:r>
              <a:rPr lang="zh-CN" altLang="en-US" sz="1200">
                <a:solidFill>
                  <a:schemeClr val="accent5"/>
                </a:solidFill>
                <a:latin typeface="微软雅黑" panose="020B0503020204020204" pitchFamily="34" charset="-122"/>
                <a:ea typeface="微软雅黑" panose="020B0503020204020204" pitchFamily="34" charset="-122"/>
                <a:cs typeface="+mn-ea"/>
              </a:rPr>
              <a:t>被调查者提出创新科技鼓励机制和评价体系</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rPr>
              <a:t>不健全</a:t>
            </a:r>
            <a:r>
              <a:rPr lang="zh-CN" altLang="en-US" sz="1200">
                <a:solidFill>
                  <a:schemeClr val="accent5"/>
                </a:solidFill>
                <a:latin typeface="微软雅黑" panose="020B0503020204020204" pitchFamily="34" charset="-122"/>
                <a:ea typeface="微软雅黑" panose="020B0503020204020204" pitchFamily="34" charset="-122"/>
                <a:cs typeface="+mn-ea"/>
              </a:rPr>
              <a:t>，科技创新政策缺乏连续性等问题也是我们需要注意的。</a:t>
            </a:r>
            <a:endParaRPr lang="zh-CN" altLang="zh-CN" sz="1200">
              <a:solidFill>
                <a:schemeClr val="accent5"/>
              </a:solidFill>
              <a:latin typeface="微软雅黑" panose="020B0503020204020204" pitchFamily="34" charset="-122"/>
              <a:ea typeface="微软雅黑" panose="020B0503020204020204" pitchFamily="34" charset="-122"/>
              <a:cs typeface="+mn-ea"/>
            </a:endParaRPr>
          </a:p>
        </p:txBody>
      </p:sp>
      <p:sp>
        <p:nvSpPr>
          <p:cNvPr id="22" name="文本框 21">
            <a:extLst>
              <a:ext uri="{FF2B5EF4-FFF2-40B4-BE49-F238E27FC236}">
                <a16:creationId xmlns:a16="http://schemas.microsoft.com/office/drawing/2014/main" id="{EC249A50-7C8D-45A4-AE9A-292071458432}"/>
              </a:ext>
            </a:extLst>
          </p:cNvPr>
          <p:cNvSpPr txBox="1"/>
          <p:nvPr/>
        </p:nvSpPr>
        <p:spPr>
          <a:xfrm>
            <a:off x="2915816" y="4357687"/>
            <a:ext cx="4615542" cy="296813"/>
          </a:xfrm>
          <a:prstGeom prst="rect">
            <a:avLst/>
          </a:prstGeom>
          <a:noFill/>
        </p:spPr>
        <p:txBody>
          <a:bodyPr wrap="square">
            <a:spAutoFit/>
          </a:bodyPr>
          <a:lstStyle/>
          <a:p>
            <a:pPr algn="ctr">
              <a:lnSpc>
                <a:spcPct val="150000"/>
              </a:lnSpc>
            </a:pPr>
            <a:r>
              <a:rPr lang="zh-CN" altLang="en-US" sz="1000" b="1"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你认为现阶段科技创新仍欠缺的部分有？</a:t>
            </a:r>
            <a:endParaRPr lang="zh-CN" altLang="zh-CN" sz="1100" kern="100">
              <a:solidFill>
                <a:schemeClr val="accent5">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3" name="图表 22">
            <a:extLst>
              <a:ext uri="{FF2B5EF4-FFF2-40B4-BE49-F238E27FC236}">
                <a16:creationId xmlns:a16="http://schemas.microsoft.com/office/drawing/2014/main" id="{0E73A814-5F84-41B7-A602-A5E4D0DC76AE}"/>
              </a:ext>
            </a:extLst>
          </p:cNvPr>
          <p:cNvGraphicFramePr/>
          <p:nvPr>
            <p:extLst>
              <p:ext uri="{D42A27DB-BD31-4B8C-83A1-F6EECF244321}">
                <p14:modId xmlns:p14="http://schemas.microsoft.com/office/powerpoint/2010/main" val="841266911"/>
              </p:ext>
            </p:extLst>
          </p:nvPr>
        </p:nvGraphicFramePr>
        <p:xfrm>
          <a:off x="1695580" y="2390457"/>
          <a:ext cx="7055999" cy="1967230"/>
        </p:xfrm>
        <a:graphic>
          <a:graphicData uri="http://schemas.openxmlformats.org/drawingml/2006/chart">
            <c:chart xmlns:c="http://schemas.openxmlformats.org/drawingml/2006/chart" xmlns:r="http://schemas.openxmlformats.org/officeDocument/2006/relationships" r:id="rId2"/>
          </a:graphicData>
        </a:graphic>
      </p:graphicFrame>
      <p:sp>
        <p:nvSpPr>
          <p:cNvPr id="43" name="title_2">
            <a:extLst>
              <a:ext uri="{FF2B5EF4-FFF2-40B4-BE49-F238E27FC236}">
                <a16:creationId xmlns:a16="http://schemas.microsoft.com/office/drawing/2014/main" id="{2F0005C4-E1C2-4867-BE4C-493B0E1CFF7A}"/>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4" name="title_3">
            <a:extLst>
              <a:ext uri="{FF2B5EF4-FFF2-40B4-BE49-F238E27FC236}">
                <a16:creationId xmlns:a16="http://schemas.microsoft.com/office/drawing/2014/main" id="{3F23D417-D288-4BD2-9AB9-AE659C6E0E1C}"/>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45" name="title_4">
            <a:extLst>
              <a:ext uri="{FF2B5EF4-FFF2-40B4-BE49-F238E27FC236}">
                <a16:creationId xmlns:a16="http://schemas.microsoft.com/office/drawing/2014/main" id="{58F612C4-72DC-47A2-B686-0A40D3AFDF67}"/>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46" name="title_5">
            <a:extLst>
              <a:ext uri="{FF2B5EF4-FFF2-40B4-BE49-F238E27FC236}">
                <a16:creationId xmlns:a16="http://schemas.microsoft.com/office/drawing/2014/main" id="{FC6574E4-DAEF-4227-9A8E-23E67EE912D9}"/>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47" name="arrow_游标">
            <a:extLst>
              <a:ext uri="{FF2B5EF4-FFF2-40B4-BE49-F238E27FC236}">
                <a16:creationId xmlns:a16="http://schemas.microsoft.com/office/drawing/2014/main" id="{F98D8D23-00B2-47EA-ADC0-F5DC2233203C}"/>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48" name="椭圆 47">
              <a:extLst>
                <a:ext uri="{FF2B5EF4-FFF2-40B4-BE49-F238E27FC236}">
                  <a16:creationId xmlns:a16="http://schemas.microsoft.com/office/drawing/2014/main" id="{CCB98849-1D7A-4AFF-AAF5-AFADD46C4296}"/>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49" name="直接连接符 48">
              <a:extLst>
                <a:ext uri="{FF2B5EF4-FFF2-40B4-BE49-F238E27FC236}">
                  <a16:creationId xmlns:a16="http://schemas.microsoft.com/office/drawing/2014/main" id="{A416F261-33B3-4EDE-93F0-14FABCD696C1}"/>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B153B12-1A4F-481C-8C95-F436A180F4CE}"/>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A24F38F-810E-4A80-8DBF-2AFC9B3D3CDA}"/>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77559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06108" y="843558"/>
            <a:ext cx="6416379" cy="3554819"/>
            <a:chOff x="1450670" y="970591"/>
            <a:chExt cx="8555171"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简标宋" pitchFamily="2" charset="-122"/>
                  <a:cs typeface="+mn-ea"/>
                  <a:sym typeface="Arial" panose="020B0604020202020204" pitchFamily="34" charset="0"/>
                </a:endParaRPr>
              </a:p>
            </p:txBody>
          </p:sp>
        </p:grpSp>
        <p:sp>
          <p:nvSpPr>
            <p:cNvPr id="45" name="文本框 44"/>
            <p:cNvSpPr txBox="1"/>
            <p:nvPr/>
          </p:nvSpPr>
          <p:spPr>
            <a:xfrm>
              <a:off x="4018514" y="2795954"/>
              <a:ext cx="4030457"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微软简标宋" pitchFamily="2" charset="-122"/>
                  <a:cs typeface="+mn-ea"/>
                  <a:sym typeface="Arial" panose="020B0604020202020204" pitchFamily="34" charset="0"/>
                </a:rPr>
                <a:t>结果分析</a:t>
              </a:r>
              <a:endParaRPr lang="zh-CN" altLang="en-US" sz="4400" b="1" spc="600" dirty="0">
                <a:solidFill>
                  <a:schemeClr val="bg1"/>
                </a:solidFill>
                <a:latin typeface="华文中宋" panose="02010600040101010101" pitchFamily="2" charset="-122"/>
                <a:ea typeface="微软简标宋" pitchFamily="2" charset="-122"/>
                <a:cs typeface="+mn-ea"/>
                <a:sym typeface="Arial" panose="020B0604020202020204" pitchFamily="34" charset="0"/>
              </a:endParaRPr>
            </a:p>
          </p:txBody>
        </p:sp>
        <p:sp>
          <p:nvSpPr>
            <p:cNvPr id="43" name="文本框 42"/>
            <p:cNvSpPr txBox="1"/>
            <p:nvPr/>
          </p:nvSpPr>
          <p:spPr>
            <a:xfrm>
              <a:off x="1450670" y="970591"/>
              <a:ext cx="2285241"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简标宋" pitchFamily="2" charset="-122"/>
                  <a:cs typeface="+mn-ea"/>
                  <a:sym typeface="Arial" panose="020B0604020202020204" pitchFamily="34" charset="0"/>
                </a:rPr>
                <a:t>3</a:t>
              </a:r>
              <a:endParaRPr lang="zh-CN" altLang="en-US" sz="22500" dirty="0">
                <a:solidFill>
                  <a:schemeClr val="accent1"/>
                </a:solidFill>
                <a:latin typeface="Impact" panose="020B0806030902050204" pitchFamily="34" charset="0"/>
                <a:ea typeface="微软简标宋" pitchFamily="2" charset="-122"/>
                <a:cs typeface="+mn-ea"/>
                <a:sym typeface="Arial" panose="020B0604020202020204" pitchFamily="34" charset="0"/>
              </a:endParaRPr>
            </a:p>
          </p:txBody>
        </p:sp>
      </p:grpSp>
    </p:spTree>
    <p:extLst>
      <p:ext uri="{BB962C8B-B14F-4D97-AF65-F5344CB8AC3E}">
        <p14:creationId xmlns:p14="http://schemas.microsoft.com/office/powerpoint/2010/main" val="15884505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弧形 160"/>
          <p:cNvSpPr/>
          <p:nvPr/>
        </p:nvSpPr>
        <p:spPr>
          <a:xfrm>
            <a:off x="4065064" y="2288759"/>
            <a:ext cx="2548719" cy="2548720"/>
          </a:xfrm>
          <a:prstGeom prst="arc">
            <a:avLst>
              <a:gd name="adj1" fmla="val 10885078"/>
              <a:gd name="adj2"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68568" tIns="34285" rIns="68568" bIns="34285"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2" name="椭圆 161"/>
          <p:cNvSpPr/>
          <p:nvPr/>
        </p:nvSpPr>
        <p:spPr>
          <a:xfrm>
            <a:off x="3967823" y="3148568"/>
            <a:ext cx="255896" cy="255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63" name="椭圆 162"/>
          <p:cNvSpPr/>
          <p:nvPr/>
        </p:nvSpPr>
        <p:spPr>
          <a:xfrm>
            <a:off x="4452988" y="2444860"/>
            <a:ext cx="255896" cy="255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64" name="椭圆 163"/>
          <p:cNvSpPr/>
          <p:nvPr/>
        </p:nvSpPr>
        <p:spPr>
          <a:xfrm>
            <a:off x="5211474" y="2160812"/>
            <a:ext cx="255896" cy="255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165" name="椭圆 164"/>
          <p:cNvSpPr/>
          <p:nvPr/>
        </p:nvSpPr>
        <p:spPr>
          <a:xfrm>
            <a:off x="5988361" y="2444860"/>
            <a:ext cx="255896" cy="255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166" name="椭圆 165"/>
          <p:cNvSpPr/>
          <p:nvPr/>
        </p:nvSpPr>
        <p:spPr>
          <a:xfrm>
            <a:off x="6439773" y="3148568"/>
            <a:ext cx="255896" cy="2558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r>
              <a:rPr lang="en-US" altLang="zh-CN" dirty="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p:txBody>
      </p:sp>
      <p:sp>
        <p:nvSpPr>
          <p:cNvPr id="168" name="文本框 167"/>
          <p:cNvSpPr txBox="1"/>
          <p:nvPr/>
        </p:nvSpPr>
        <p:spPr>
          <a:xfrm>
            <a:off x="2134890" y="3145056"/>
            <a:ext cx="1628660" cy="438572"/>
          </a:xfrm>
          <a:prstGeom prst="rect">
            <a:avLst/>
          </a:prstGeom>
          <a:noFill/>
        </p:spPr>
        <p:txBody>
          <a:bodyPr wrap="square" lIns="68568" tIns="34285" rIns="68568" bIns="34285" rtlCol="0">
            <a:sp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帮助引进产业亟需的高端技术人才</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0" name="文本框 169"/>
          <p:cNvSpPr txBox="1"/>
          <p:nvPr/>
        </p:nvSpPr>
        <p:spPr>
          <a:xfrm>
            <a:off x="2177126" y="2243146"/>
            <a:ext cx="2037780" cy="253906"/>
          </a:xfrm>
          <a:prstGeom prst="rect">
            <a:avLst/>
          </a:prstGeom>
          <a:noFill/>
        </p:spPr>
        <p:txBody>
          <a:bodyPr wrap="square" lIns="68568" tIns="34285" rIns="68568" bIns="34285" rtlCol="0">
            <a:spAutoFit/>
          </a:bodyPr>
          <a:lstStyle/>
          <a:p>
            <a:pPr algn="r"/>
            <a:r>
              <a:rPr lang="zh-CN" altLang="en-US" sz="1200" b="1">
                <a:solidFill>
                  <a:schemeClr val="bg1">
                    <a:lumMod val="50000"/>
                  </a:schemeClr>
                </a:solidFill>
                <a:latin typeface="微软雅黑" panose="020B0503020204020204" pitchFamily="34" charset="-122"/>
                <a:ea typeface="微软雅黑" panose="020B0503020204020204" pitchFamily="34" charset="-122"/>
              </a:rPr>
              <a:t>组织开展高端技术交流合作</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2" name="文本框 171"/>
          <p:cNvSpPr txBox="1"/>
          <p:nvPr/>
        </p:nvSpPr>
        <p:spPr>
          <a:xfrm>
            <a:off x="4356782" y="1566928"/>
            <a:ext cx="1965279" cy="438572"/>
          </a:xfrm>
          <a:prstGeom prst="rect">
            <a:avLst/>
          </a:prstGeom>
          <a:noFill/>
        </p:spPr>
        <p:txBody>
          <a:bodyPr wrap="square" lIns="68568" tIns="34285" rIns="68568" bIns="34285" rtlCol="0">
            <a:spAutoFit/>
          </a:bodyPr>
          <a:lstStyle/>
          <a:p>
            <a:pPr algn="ctr"/>
            <a:r>
              <a:rPr lang="zh-CN" altLang="en-US" sz="1200" b="1">
                <a:solidFill>
                  <a:schemeClr val="bg1">
                    <a:lumMod val="50000"/>
                  </a:schemeClr>
                </a:solidFill>
                <a:latin typeface="微软雅黑" panose="020B0503020204020204" pitchFamily="34" charset="-122"/>
                <a:ea typeface="微软雅黑" panose="020B0503020204020204" pitchFamily="34" charset="-122"/>
              </a:rPr>
              <a:t>降低企业技术创新成本</a:t>
            </a:r>
            <a:endParaRPr lang="en-US" altLang="zh-CN" sz="1200" b="1">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200" b="1">
                <a:solidFill>
                  <a:schemeClr val="bg1">
                    <a:lumMod val="50000"/>
                  </a:schemeClr>
                </a:solidFill>
                <a:latin typeface="微软雅黑" panose="020B0503020204020204" pitchFamily="34" charset="-122"/>
                <a:ea typeface="微软雅黑" panose="020B0503020204020204" pitchFamily="34" charset="-122"/>
              </a:rPr>
              <a:t>减少企业技术风险</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4" name="文本框 173"/>
          <p:cNvSpPr txBox="1"/>
          <p:nvPr/>
        </p:nvSpPr>
        <p:spPr>
          <a:xfrm>
            <a:off x="6613780" y="2023860"/>
            <a:ext cx="2206688" cy="438572"/>
          </a:xfrm>
          <a:prstGeom prst="rect">
            <a:avLst/>
          </a:prstGeom>
          <a:noFill/>
        </p:spPr>
        <p:txBody>
          <a:bodyPr wrap="square" lIns="68568" tIns="34285" rIns="68568" bIns="34285" rtlCol="0">
            <a:sp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重视科研立项</a:t>
            </a:r>
            <a:endParaRPr lang="en-US" altLang="zh-CN" sz="1200" b="1">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b="1">
                <a:solidFill>
                  <a:schemeClr val="bg1">
                    <a:lumMod val="50000"/>
                  </a:schemeClr>
                </a:solidFill>
                <a:latin typeface="微软雅黑" panose="020B0503020204020204" pitchFamily="34" charset="-122"/>
                <a:ea typeface="微软雅黑" panose="020B0503020204020204" pitchFamily="34" charset="-122"/>
              </a:rPr>
              <a:t>科技创新要和学科建设相结合</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6" name="文本框 175"/>
          <p:cNvSpPr txBox="1"/>
          <p:nvPr/>
        </p:nvSpPr>
        <p:spPr>
          <a:xfrm>
            <a:off x="6793293" y="3145056"/>
            <a:ext cx="2109270" cy="438572"/>
          </a:xfrm>
          <a:prstGeom prst="rect">
            <a:avLst/>
          </a:prstGeom>
          <a:noFill/>
        </p:spPr>
        <p:txBody>
          <a:bodyPr wrap="square" lIns="68568" tIns="34285" rIns="68568" bIns="34285" rtlCol="0">
            <a:spAutoFit/>
          </a:bodyPr>
          <a:lstStyle/>
          <a:p>
            <a:r>
              <a:rPr lang="zh-CN" altLang="en-US" sz="1200" b="1">
                <a:solidFill>
                  <a:schemeClr val="bg1">
                    <a:lumMod val="50000"/>
                  </a:schemeClr>
                </a:solidFill>
                <a:latin typeface="微软雅黑" panose="020B0503020204020204" pitchFamily="34" charset="-122"/>
                <a:ea typeface="微软雅黑" panose="020B0503020204020204" pitchFamily="34" charset="-122"/>
              </a:rPr>
              <a:t>加大资金支持力度，增强国家宏观调控，加强法律保护</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77" name="组合 36"/>
          <p:cNvGrpSpPr/>
          <p:nvPr/>
        </p:nvGrpSpPr>
        <p:grpSpPr>
          <a:xfrm>
            <a:off x="4932040" y="3005057"/>
            <a:ext cx="814766" cy="1126690"/>
            <a:chOff x="4028823" y="4134991"/>
            <a:chExt cx="1086354" cy="1747194"/>
          </a:xfrm>
        </p:grpSpPr>
        <p:sp>
          <p:nvSpPr>
            <p:cNvPr id="178" name="任意多边形 177"/>
            <p:cNvSpPr>
              <a:spLocks noChangeAspect="1"/>
            </p:cNvSpPr>
            <p:nvPr/>
          </p:nvSpPr>
          <p:spPr>
            <a:xfrm>
              <a:off x="4028823" y="4134991"/>
              <a:ext cx="1086354" cy="1747194"/>
            </a:xfrm>
            <a:custGeom>
              <a:avLst/>
              <a:gdLst>
                <a:gd name="connsiteX0" fmla="*/ 677901 w 2374831"/>
                <a:gd name="connsiteY0" fmla="*/ 3412116 h 3819479"/>
                <a:gd name="connsiteX1" fmla="*/ 1644059 w 2374831"/>
                <a:gd name="connsiteY1" fmla="*/ 3412116 h 3819479"/>
                <a:gd name="connsiteX2" fmla="*/ 1644059 w 2374831"/>
                <a:gd name="connsiteY2" fmla="*/ 3636403 h 3819479"/>
                <a:gd name="connsiteX3" fmla="*/ 1452135 w 2374831"/>
                <a:gd name="connsiteY3" fmla="*/ 3636403 h 3819479"/>
                <a:gd name="connsiteX4" fmla="*/ 1406366 w 2374831"/>
                <a:gd name="connsiteY4" fmla="*/ 3819479 h 3819479"/>
                <a:gd name="connsiteX5" fmla="*/ 904644 w 2374831"/>
                <a:gd name="connsiteY5" fmla="*/ 3819479 h 3819479"/>
                <a:gd name="connsiteX6" fmla="*/ 858875 w 2374831"/>
                <a:gd name="connsiteY6" fmla="*/ 3636403 h 3819479"/>
                <a:gd name="connsiteX7" fmla="*/ 677901 w 2374831"/>
                <a:gd name="connsiteY7" fmla="*/ 3636403 h 3819479"/>
                <a:gd name="connsiteX8" fmla="*/ 1210563 w 2374831"/>
                <a:gd name="connsiteY8" fmla="*/ 214813 h 3819479"/>
                <a:gd name="connsiteX9" fmla="*/ 234135 w 2374831"/>
                <a:gd name="connsiteY9" fmla="*/ 1200968 h 3819479"/>
                <a:gd name="connsiteX10" fmla="*/ 530439 w 2374831"/>
                <a:gd name="connsiteY10" fmla="*/ 2356594 h 3819479"/>
                <a:gd name="connsiteX11" fmla="*/ 629422 w 2374831"/>
                <a:gd name="connsiteY11" fmla="*/ 2455121 h 3819479"/>
                <a:gd name="connsiteX12" fmla="*/ 632955 w 2374831"/>
                <a:gd name="connsiteY12" fmla="*/ 2454082 h 3819479"/>
                <a:gd name="connsiteX13" fmla="*/ 634850 w 2374831"/>
                <a:gd name="connsiteY13" fmla="*/ 2460524 h 3819479"/>
                <a:gd name="connsiteX14" fmla="*/ 645415 w 2374831"/>
                <a:gd name="connsiteY14" fmla="*/ 2471041 h 3819479"/>
                <a:gd name="connsiteX15" fmla="*/ 640611 w 2374831"/>
                <a:gd name="connsiteY15" fmla="*/ 2480115 h 3819479"/>
                <a:gd name="connsiteX16" fmla="*/ 825141 w 2374831"/>
                <a:gd name="connsiteY16" fmla="*/ 3107541 h 3819479"/>
                <a:gd name="connsiteX17" fmla="*/ 1520487 w 2374831"/>
                <a:gd name="connsiteY17" fmla="*/ 3107541 h 3819479"/>
                <a:gd name="connsiteX18" fmla="*/ 1697625 w 2374831"/>
                <a:gd name="connsiteY18" fmla="*/ 2505248 h 3819479"/>
                <a:gd name="connsiteX19" fmla="*/ 1694714 w 2374831"/>
                <a:gd name="connsiteY19" fmla="*/ 2499211 h 3819479"/>
                <a:gd name="connsiteX20" fmla="*/ 1701121 w 2374831"/>
                <a:gd name="connsiteY20" fmla="*/ 2493362 h 3819479"/>
                <a:gd name="connsiteX21" fmla="*/ 1703057 w 2374831"/>
                <a:gd name="connsiteY21" fmla="*/ 2486779 h 3819479"/>
                <a:gd name="connsiteX22" fmla="*/ 1707047 w 2374831"/>
                <a:gd name="connsiteY22" fmla="*/ 2487952 h 3819479"/>
                <a:gd name="connsiteX23" fmla="*/ 1814604 w 2374831"/>
                <a:gd name="connsiteY23" fmla="*/ 2389768 h 3819479"/>
                <a:gd name="connsiteX24" fmla="*/ 2146142 w 2374831"/>
                <a:gd name="connsiteY24" fmla="*/ 1237621 h 3819479"/>
                <a:gd name="connsiteX25" fmla="*/ 1210563 w 2374831"/>
                <a:gd name="connsiteY25" fmla="*/ 214813 h 3819479"/>
                <a:gd name="connsiteX26" fmla="*/ 1214591 w 2374831"/>
                <a:gd name="connsiteY26" fmla="*/ 383 h 3819479"/>
                <a:gd name="connsiteX27" fmla="*/ 2356115 w 2374831"/>
                <a:gd name="connsiteY27" fmla="*/ 1191705 h 3819479"/>
                <a:gd name="connsiteX28" fmla="*/ 1940101 w 2374831"/>
                <a:gd name="connsiteY28" fmla="*/ 2566662 h 3819479"/>
                <a:gd name="connsiteX29" fmla="*/ 1858280 w 2374831"/>
                <a:gd name="connsiteY29" fmla="*/ 2636176 h 3819479"/>
                <a:gd name="connsiteX30" fmla="*/ 1662374 w 2374831"/>
                <a:gd name="connsiteY30" fmla="*/ 3302282 h 3819479"/>
                <a:gd name="connsiteX31" fmla="*/ 1642818 w 2374831"/>
                <a:gd name="connsiteY31" fmla="*/ 3296530 h 3819479"/>
                <a:gd name="connsiteX32" fmla="*/ 1642365 w 2374831"/>
                <a:gd name="connsiteY32" fmla="*/ 3298341 h 3819479"/>
                <a:gd name="connsiteX33" fmla="*/ 668645 w 2374831"/>
                <a:gd name="connsiteY33" fmla="*/ 3298341 h 3819479"/>
                <a:gd name="connsiteX34" fmla="*/ 620945 w 2374831"/>
                <a:gd name="connsiteY34" fmla="*/ 3107541 h 3819479"/>
                <a:gd name="connsiteX35" fmla="*/ 625980 w 2374831"/>
                <a:gd name="connsiteY35" fmla="*/ 3107541 h 3819479"/>
                <a:gd name="connsiteX36" fmla="*/ 477257 w 2374831"/>
                <a:gd name="connsiteY36" fmla="*/ 2601865 h 3819479"/>
                <a:gd name="connsiteX37" fmla="*/ 398351 w 2374831"/>
                <a:gd name="connsiteY37" fmla="*/ 2528795 h 3819479"/>
                <a:gd name="connsiteX38" fmla="*/ 25870 w 2374831"/>
                <a:gd name="connsiteY38" fmla="*/ 1147159 h 3819479"/>
                <a:gd name="connsiteX39" fmla="*/ 1214591 w 2374831"/>
                <a:gd name="connsiteY39" fmla="*/ 383 h 381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74831" h="3819479">
                  <a:moveTo>
                    <a:pt x="677901" y="3412116"/>
                  </a:moveTo>
                  <a:lnTo>
                    <a:pt x="1644059" y="3412116"/>
                  </a:lnTo>
                  <a:lnTo>
                    <a:pt x="1644059" y="3636403"/>
                  </a:lnTo>
                  <a:lnTo>
                    <a:pt x="1452135" y="3636403"/>
                  </a:lnTo>
                  <a:lnTo>
                    <a:pt x="1406366" y="3819479"/>
                  </a:lnTo>
                  <a:lnTo>
                    <a:pt x="904644" y="3819479"/>
                  </a:lnTo>
                  <a:lnTo>
                    <a:pt x="858875" y="3636403"/>
                  </a:lnTo>
                  <a:lnTo>
                    <a:pt x="677901" y="3636403"/>
                  </a:lnTo>
                  <a:close/>
                  <a:moveTo>
                    <a:pt x="1210563" y="214813"/>
                  </a:moveTo>
                  <a:cubicBezTo>
                    <a:pt x="739590" y="200611"/>
                    <a:pt x="328256" y="616042"/>
                    <a:pt x="234135" y="1200968"/>
                  </a:cubicBezTo>
                  <a:cubicBezTo>
                    <a:pt x="165163" y="1629602"/>
                    <a:pt x="280924" y="2067284"/>
                    <a:pt x="530439" y="2356594"/>
                  </a:cubicBezTo>
                  <a:lnTo>
                    <a:pt x="629422" y="2455121"/>
                  </a:lnTo>
                  <a:lnTo>
                    <a:pt x="632955" y="2454082"/>
                  </a:lnTo>
                  <a:lnTo>
                    <a:pt x="634850" y="2460524"/>
                  </a:lnTo>
                  <a:lnTo>
                    <a:pt x="645415" y="2471041"/>
                  </a:lnTo>
                  <a:lnTo>
                    <a:pt x="640611" y="2480115"/>
                  </a:lnTo>
                  <a:lnTo>
                    <a:pt x="825141" y="3107541"/>
                  </a:lnTo>
                  <a:lnTo>
                    <a:pt x="1520487" y="3107541"/>
                  </a:lnTo>
                  <a:lnTo>
                    <a:pt x="1697625" y="2505248"/>
                  </a:lnTo>
                  <a:lnTo>
                    <a:pt x="1694714" y="2499211"/>
                  </a:lnTo>
                  <a:lnTo>
                    <a:pt x="1701121" y="2493362"/>
                  </a:lnTo>
                  <a:lnTo>
                    <a:pt x="1703057" y="2486779"/>
                  </a:lnTo>
                  <a:lnTo>
                    <a:pt x="1707047" y="2487952"/>
                  </a:lnTo>
                  <a:lnTo>
                    <a:pt x="1814604" y="2389768"/>
                  </a:lnTo>
                  <a:cubicBezTo>
                    <a:pt x="2075917" y="2110708"/>
                    <a:pt x="2205489" y="1673395"/>
                    <a:pt x="2146142" y="1237621"/>
                  </a:cubicBezTo>
                  <a:cubicBezTo>
                    <a:pt x="2067107" y="657287"/>
                    <a:pt x="1675186" y="228824"/>
                    <a:pt x="1210563" y="214813"/>
                  </a:cubicBezTo>
                  <a:close/>
                  <a:moveTo>
                    <a:pt x="1214591" y="383"/>
                  </a:moveTo>
                  <a:cubicBezTo>
                    <a:pt x="1779092" y="16134"/>
                    <a:pt x="2256408" y="514273"/>
                    <a:pt x="2356115" y="1191705"/>
                  </a:cubicBezTo>
                  <a:cubicBezTo>
                    <a:pt x="2432917" y="1713508"/>
                    <a:pt x="2269282" y="2238010"/>
                    <a:pt x="1940101" y="2566662"/>
                  </a:cubicBezTo>
                  <a:lnTo>
                    <a:pt x="1858280" y="2636176"/>
                  </a:lnTo>
                  <a:lnTo>
                    <a:pt x="1662374" y="3302282"/>
                  </a:lnTo>
                  <a:lnTo>
                    <a:pt x="1642818" y="3296530"/>
                  </a:lnTo>
                  <a:lnTo>
                    <a:pt x="1642365" y="3298341"/>
                  </a:lnTo>
                  <a:lnTo>
                    <a:pt x="668645" y="3298341"/>
                  </a:lnTo>
                  <a:lnTo>
                    <a:pt x="620945" y="3107541"/>
                  </a:lnTo>
                  <a:lnTo>
                    <a:pt x="625980" y="3107541"/>
                  </a:lnTo>
                  <a:lnTo>
                    <a:pt x="477257" y="2601865"/>
                  </a:lnTo>
                  <a:lnTo>
                    <a:pt x="398351" y="2528795"/>
                  </a:lnTo>
                  <a:cubicBezTo>
                    <a:pt x="83040" y="2187205"/>
                    <a:pt x="-63507" y="1661104"/>
                    <a:pt x="25870" y="1147159"/>
                  </a:cubicBezTo>
                  <a:cubicBezTo>
                    <a:pt x="144292" y="466195"/>
                    <a:pt x="643655" y="-15547"/>
                    <a:pt x="1214591" y="3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79" name="文本框 178"/>
            <p:cNvSpPr txBox="1"/>
            <p:nvPr/>
          </p:nvSpPr>
          <p:spPr>
            <a:xfrm>
              <a:off x="4028823" y="4531057"/>
              <a:ext cx="1086354" cy="501142"/>
            </a:xfrm>
            <a:prstGeom prst="rect">
              <a:avLst/>
            </a:prstGeom>
            <a:noFill/>
          </p:spPr>
          <p:txBody>
            <a:bodyPr wrap="square" rtlCol="0">
              <a:spAutoFit/>
            </a:bodyPr>
            <a:lstStyle/>
            <a:p>
              <a:pPr algn="ctr"/>
              <a:r>
                <a:rPr lang="zh-CN" altLang="en-US" sz="1500" b="1">
                  <a:solidFill>
                    <a:schemeClr val="accent5"/>
                  </a:solidFill>
                  <a:latin typeface="微软雅黑" panose="020B0503020204020204" pitchFamily="34" charset="-122"/>
                  <a:ea typeface="微软雅黑" panose="020B0503020204020204" pitchFamily="34" charset="-122"/>
                </a:rPr>
                <a:t>建议</a:t>
              </a:r>
              <a:endParaRPr lang="zh-CN" altLang="en-US" sz="1500" b="1" dirty="0">
                <a:solidFill>
                  <a:schemeClr val="accent5"/>
                </a:solidFill>
                <a:latin typeface="微软雅黑" panose="020B0503020204020204" pitchFamily="34" charset="-122"/>
                <a:ea typeface="微软雅黑" panose="020B0503020204020204" pitchFamily="34" charset="-122"/>
              </a:endParaRPr>
            </a:p>
          </p:txBody>
        </p:sp>
      </p:grpSp>
      <p:sp>
        <p:nvSpPr>
          <p:cNvPr id="27" name="文本框 26">
            <a:extLst>
              <a:ext uri="{FF2B5EF4-FFF2-40B4-BE49-F238E27FC236}">
                <a16:creationId xmlns:a16="http://schemas.microsoft.com/office/drawing/2014/main" id="{C9CE559A-BBBB-4641-9F5C-B086D1970AEA}"/>
              </a:ext>
            </a:extLst>
          </p:cNvPr>
          <p:cNvSpPr txBox="1"/>
          <p:nvPr/>
        </p:nvSpPr>
        <p:spPr>
          <a:xfrm>
            <a:off x="2262808" y="4357687"/>
            <a:ext cx="6153226" cy="307777"/>
          </a:xfrm>
          <a:prstGeom prst="rect">
            <a:avLst/>
          </a:prstGeom>
          <a:noFill/>
        </p:spPr>
        <p:txBody>
          <a:bodyPr wrap="square">
            <a:spAutoFit/>
          </a:bodyPr>
          <a:lstStyle/>
          <a:p>
            <a:r>
              <a:rPr lang="zh-CN" altLang="zh-CN" sz="1400">
                <a:solidFill>
                  <a:schemeClr val="accent5"/>
                </a:solidFill>
                <a:latin typeface="微软雅黑" panose="020B0503020204020204" pitchFamily="34" charset="-122"/>
                <a:ea typeface="微软雅黑" panose="020B0503020204020204" pitchFamily="34" charset="-122"/>
              </a:rPr>
              <a:t>群众对我国党史中的科技创新了解颇深，并认真分析思考了科技创新的现状。</a:t>
            </a:r>
            <a:endParaRPr lang="zh-CN" altLang="en-US" sz="1400">
              <a:solidFill>
                <a:schemeClr val="accent5"/>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1177B797-FB8B-4DD8-8B0A-8F120022DFAC}"/>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9" name="关于我们">
            <a:extLst>
              <a:ext uri="{FF2B5EF4-FFF2-40B4-BE49-F238E27FC236}">
                <a16:creationId xmlns:a16="http://schemas.microsoft.com/office/drawing/2014/main" id="{9B16F991-8D99-4927-B2F5-D76FCE518500}"/>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3.1 </a:t>
            </a:r>
            <a:r>
              <a:rPr lang="zh-CN" altLang="en-US" sz="2100">
                <a:solidFill>
                  <a:schemeClr val="accent1"/>
                </a:solidFill>
                <a:latin typeface="华文中宋" panose="02010600040101010101" pitchFamily="2" charset="-122"/>
                <a:ea typeface="微软简标宋" pitchFamily="2" charset="-122"/>
              </a:rPr>
              <a:t>群众提出建议</a:t>
            </a:r>
          </a:p>
        </p:txBody>
      </p:sp>
      <p:cxnSp>
        <p:nvCxnSpPr>
          <p:cNvPr id="35" name="直接连接符 34">
            <a:extLst>
              <a:ext uri="{FF2B5EF4-FFF2-40B4-BE49-F238E27FC236}">
                <a16:creationId xmlns:a16="http://schemas.microsoft.com/office/drawing/2014/main" id="{76DFC796-FEC9-4796-9A4E-45DE29991AFC}"/>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title_2">
            <a:extLst>
              <a:ext uri="{FF2B5EF4-FFF2-40B4-BE49-F238E27FC236}">
                <a16:creationId xmlns:a16="http://schemas.microsoft.com/office/drawing/2014/main" id="{8411CE55-7B8A-454F-98E7-06370BB42103}"/>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51" name="title_3">
            <a:extLst>
              <a:ext uri="{FF2B5EF4-FFF2-40B4-BE49-F238E27FC236}">
                <a16:creationId xmlns:a16="http://schemas.microsoft.com/office/drawing/2014/main" id="{32242AA9-AEE7-42C6-A12C-0F9736BB37F8}"/>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52" name="title_4">
            <a:extLst>
              <a:ext uri="{FF2B5EF4-FFF2-40B4-BE49-F238E27FC236}">
                <a16:creationId xmlns:a16="http://schemas.microsoft.com/office/drawing/2014/main" id="{0625D033-17CB-4EB6-81E0-2618B29F3B13}"/>
              </a:ext>
            </a:extLst>
          </p:cNvPr>
          <p:cNvSpPr/>
          <p:nvPr/>
        </p:nvSpPr>
        <p:spPr>
          <a:xfrm>
            <a:off x="165965" y="2857157"/>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结果分析</a:t>
            </a:r>
            <a:endParaRPr lang="en-US" altLang="zh-CN" sz="1600" kern="0">
              <a:solidFill>
                <a:schemeClr val="bg1"/>
              </a:solidFill>
              <a:latin typeface="黑体" panose="02010609060101010101" pitchFamily="49" charset="-122"/>
              <a:ea typeface="微软简标宋" pitchFamily="2" charset="-122"/>
            </a:endParaRPr>
          </a:p>
        </p:txBody>
      </p:sp>
      <p:sp>
        <p:nvSpPr>
          <p:cNvPr id="53" name="title_5">
            <a:extLst>
              <a:ext uri="{FF2B5EF4-FFF2-40B4-BE49-F238E27FC236}">
                <a16:creationId xmlns:a16="http://schemas.microsoft.com/office/drawing/2014/main" id="{512A5141-8551-4344-BB32-6BE0859DC57E}"/>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54" name="arrow_游标">
            <a:extLst>
              <a:ext uri="{FF2B5EF4-FFF2-40B4-BE49-F238E27FC236}">
                <a16:creationId xmlns:a16="http://schemas.microsoft.com/office/drawing/2014/main" id="{908EC6B7-FC11-4932-97D3-E77F7150EA84}"/>
              </a:ext>
            </a:extLst>
          </p:cNvPr>
          <p:cNvGrpSpPr>
            <a:grpSpLocks noChangeAspect="1"/>
          </p:cNvGrpSpPr>
          <p:nvPr/>
        </p:nvGrpSpPr>
        <p:grpSpPr>
          <a:xfrm rot="10800000" flipH="1">
            <a:off x="1391649" y="2964122"/>
            <a:ext cx="155163" cy="155163"/>
            <a:chOff x="510977" y="1676698"/>
            <a:chExt cx="174686" cy="174686"/>
          </a:xfrm>
          <a:solidFill>
            <a:schemeClr val="bg1"/>
          </a:solidFill>
        </p:grpSpPr>
        <p:sp>
          <p:nvSpPr>
            <p:cNvPr id="55" name="椭圆 54">
              <a:extLst>
                <a:ext uri="{FF2B5EF4-FFF2-40B4-BE49-F238E27FC236}">
                  <a16:creationId xmlns:a16="http://schemas.microsoft.com/office/drawing/2014/main" id="{421FF5E1-29D6-46AB-BF40-8B88E779E1A0}"/>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6" name="直接连接符 55">
              <a:extLst>
                <a:ext uri="{FF2B5EF4-FFF2-40B4-BE49-F238E27FC236}">
                  <a16:creationId xmlns:a16="http://schemas.microsoft.com/office/drawing/2014/main" id="{081C919C-D5F5-4F1D-B176-D4FE9A74D9C0}"/>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BB91A1B-DD06-49F2-A867-F154D59C3F56}"/>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8757939-FAFF-4F3E-8EC0-F99E4F1062A8}"/>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44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PA_库_组合 456">
            <a:extLst>
              <a:ext uri="{FF2B5EF4-FFF2-40B4-BE49-F238E27FC236}">
                <a16:creationId xmlns:a16="http://schemas.microsoft.com/office/drawing/2014/main" id="{72614DF6-4475-4E16-B54C-49BFD994EC31}"/>
              </a:ext>
            </a:extLst>
          </p:cNvPr>
          <p:cNvGrpSpPr/>
          <p:nvPr>
            <p:custDataLst>
              <p:tags r:id="rId1"/>
            </p:custDataLst>
          </p:nvPr>
        </p:nvGrpSpPr>
        <p:grpSpPr>
          <a:xfrm>
            <a:off x="3724451" y="3041645"/>
            <a:ext cx="1123109" cy="1194493"/>
            <a:chOff x="3350390" y="3320417"/>
            <a:chExt cx="1497479" cy="1592657"/>
          </a:xfrm>
        </p:grpSpPr>
        <p:sp>
          <p:nvSpPr>
            <p:cNvPr id="6" name="Freeform 309">
              <a:extLst>
                <a:ext uri="{FF2B5EF4-FFF2-40B4-BE49-F238E27FC236}">
                  <a16:creationId xmlns:a16="http://schemas.microsoft.com/office/drawing/2014/main" id="{2D094493-587D-4430-90F7-1F1CFF566215}"/>
                </a:ext>
              </a:extLst>
            </p:cNvPr>
            <p:cNvSpPr/>
            <p:nvPr/>
          </p:nvSpPr>
          <p:spPr>
            <a:xfrm>
              <a:off x="3740135" y="3320417"/>
              <a:ext cx="1107734" cy="110773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ea typeface="微软简标宋" pitchFamily="2" charset="-122"/>
                <a:cs typeface="+mn-ea"/>
                <a:sym typeface="+mn-lt"/>
              </a:endParaRPr>
            </a:p>
          </p:txBody>
        </p:sp>
        <p:sp>
          <p:nvSpPr>
            <p:cNvPr id="7" name="Oval 310">
              <a:extLst>
                <a:ext uri="{FF2B5EF4-FFF2-40B4-BE49-F238E27FC236}">
                  <a16:creationId xmlns:a16="http://schemas.microsoft.com/office/drawing/2014/main" id="{CE26D0A3-59A6-46F8-8804-AA8DE8AF6077}"/>
                </a:ext>
              </a:extLst>
            </p:cNvPr>
            <p:cNvSpPr/>
            <p:nvPr/>
          </p:nvSpPr>
          <p:spPr>
            <a:xfrm>
              <a:off x="3950368" y="3530648"/>
              <a:ext cx="687269" cy="687267"/>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ea typeface="微软简标宋" pitchFamily="2" charset="-122"/>
                <a:cs typeface="+mn-ea"/>
                <a:sym typeface="+mn-lt"/>
              </a:endParaRPr>
            </a:p>
          </p:txBody>
        </p:sp>
        <p:grpSp>
          <p:nvGrpSpPr>
            <p:cNvPr id="8" name="Group 312">
              <a:extLst>
                <a:ext uri="{FF2B5EF4-FFF2-40B4-BE49-F238E27FC236}">
                  <a16:creationId xmlns:a16="http://schemas.microsoft.com/office/drawing/2014/main" id="{70D79F2A-84D9-461D-8AF5-877FFD81E1F6}"/>
                </a:ext>
              </a:extLst>
            </p:cNvPr>
            <p:cNvGrpSpPr/>
            <p:nvPr/>
          </p:nvGrpSpPr>
          <p:grpSpPr>
            <a:xfrm flipH="1" flipV="1">
              <a:off x="3354950" y="3731783"/>
              <a:ext cx="1079492" cy="812667"/>
              <a:chOff x="604505" y="1981058"/>
              <a:chExt cx="3153719" cy="2374200"/>
            </a:xfrm>
          </p:grpSpPr>
          <p:grpSp>
            <p:nvGrpSpPr>
              <p:cNvPr id="33" name="Group 336">
                <a:extLst>
                  <a:ext uri="{FF2B5EF4-FFF2-40B4-BE49-F238E27FC236}">
                    <a16:creationId xmlns:a16="http://schemas.microsoft.com/office/drawing/2014/main" id="{AA72F732-1438-4EEA-A074-384A1EA1D5B3}"/>
                  </a:ext>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115" name="Freeform 129">
                  <a:extLst>
                    <a:ext uri="{FF2B5EF4-FFF2-40B4-BE49-F238E27FC236}">
                      <a16:creationId xmlns:a16="http://schemas.microsoft.com/office/drawing/2014/main" id="{0C32E34F-39CC-47B9-B684-43E9DC37090C}"/>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6" name="Freeform 130">
                  <a:extLst>
                    <a:ext uri="{FF2B5EF4-FFF2-40B4-BE49-F238E27FC236}">
                      <a16:creationId xmlns:a16="http://schemas.microsoft.com/office/drawing/2014/main" id="{68CD9FBD-65DC-4B17-A9F6-60D2A97A87B7}"/>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7" name="Freeform 131">
                  <a:extLst>
                    <a:ext uri="{FF2B5EF4-FFF2-40B4-BE49-F238E27FC236}">
                      <a16:creationId xmlns:a16="http://schemas.microsoft.com/office/drawing/2014/main" id="{2003E913-E2B1-43B4-BE02-CD8B83442222}"/>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8" name="Freeform 132">
                  <a:extLst>
                    <a:ext uri="{FF2B5EF4-FFF2-40B4-BE49-F238E27FC236}">
                      <a16:creationId xmlns:a16="http://schemas.microsoft.com/office/drawing/2014/main" id="{4A83DF3C-889C-4F29-9839-3031EBAC7692}"/>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9" name="Freeform 133">
                  <a:extLst>
                    <a:ext uri="{FF2B5EF4-FFF2-40B4-BE49-F238E27FC236}">
                      <a16:creationId xmlns:a16="http://schemas.microsoft.com/office/drawing/2014/main" id="{2508E962-BFD5-48E0-BADB-13CABCD914AA}"/>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0" name="Freeform 134">
                  <a:extLst>
                    <a:ext uri="{FF2B5EF4-FFF2-40B4-BE49-F238E27FC236}">
                      <a16:creationId xmlns:a16="http://schemas.microsoft.com/office/drawing/2014/main" id="{8D6D2BC9-F995-4D92-B8CE-A165AD7BA17F}"/>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1" name="Freeform 135">
                  <a:extLst>
                    <a:ext uri="{FF2B5EF4-FFF2-40B4-BE49-F238E27FC236}">
                      <a16:creationId xmlns:a16="http://schemas.microsoft.com/office/drawing/2014/main" id="{FF0AF9D0-87D4-4E4D-B599-37088DFF120E}"/>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2" name="Freeform 136">
                  <a:extLst>
                    <a:ext uri="{FF2B5EF4-FFF2-40B4-BE49-F238E27FC236}">
                      <a16:creationId xmlns:a16="http://schemas.microsoft.com/office/drawing/2014/main" id="{96DEEC6D-EEC2-4A2B-9E50-D5A51B7ED5DD}"/>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3" name="Freeform 137">
                  <a:extLst>
                    <a:ext uri="{FF2B5EF4-FFF2-40B4-BE49-F238E27FC236}">
                      <a16:creationId xmlns:a16="http://schemas.microsoft.com/office/drawing/2014/main" id="{7C74F639-3443-45FD-B564-294B3CAAF497}"/>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4" name="Freeform 138">
                  <a:extLst>
                    <a:ext uri="{FF2B5EF4-FFF2-40B4-BE49-F238E27FC236}">
                      <a16:creationId xmlns:a16="http://schemas.microsoft.com/office/drawing/2014/main" id="{204973A7-48E1-4980-93CA-3465D76F7E82}"/>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5" name="Freeform 139">
                  <a:extLst>
                    <a:ext uri="{FF2B5EF4-FFF2-40B4-BE49-F238E27FC236}">
                      <a16:creationId xmlns:a16="http://schemas.microsoft.com/office/drawing/2014/main" id="{BBC06985-4C61-4EAD-B247-6BE662D72580}"/>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6" name="Freeform 140">
                  <a:extLst>
                    <a:ext uri="{FF2B5EF4-FFF2-40B4-BE49-F238E27FC236}">
                      <a16:creationId xmlns:a16="http://schemas.microsoft.com/office/drawing/2014/main" id="{FF5E9647-F514-4E4F-B262-5B90F1F245E5}"/>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7" name="Freeform 141">
                  <a:extLst>
                    <a:ext uri="{FF2B5EF4-FFF2-40B4-BE49-F238E27FC236}">
                      <a16:creationId xmlns:a16="http://schemas.microsoft.com/office/drawing/2014/main" id="{FC502CE6-3145-49C9-BAA9-49CF135F8143}"/>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8" name="Freeform 142">
                  <a:extLst>
                    <a:ext uri="{FF2B5EF4-FFF2-40B4-BE49-F238E27FC236}">
                      <a16:creationId xmlns:a16="http://schemas.microsoft.com/office/drawing/2014/main" id="{A759728B-B25E-4800-BD2E-290D4F9392D9}"/>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9" name="Freeform 143">
                  <a:extLst>
                    <a:ext uri="{FF2B5EF4-FFF2-40B4-BE49-F238E27FC236}">
                      <a16:creationId xmlns:a16="http://schemas.microsoft.com/office/drawing/2014/main" id="{1C567537-D0D2-44BC-B33B-4F9DE6736D15}"/>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0" name="Rectangle 144">
                  <a:extLst>
                    <a:ext uri="{FF2B5EF4-FFF2-40B4-BE49-F238E27FC236}">
                      <a16:creationId xmlns:a16="http://schemas.microsoft.com/office/drawing/2014/main" id="{4FE5F876-D9C9-4DB4-9E12-51FA4B81A117}"/>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1" name="Freeform 145">
                  <a:extLst>
                    <a:ext uri="{FF2B5EF4-FFF2-40B4-BE49-F238E27FC236}">
                      <a16:creationId xmlns:a16="http://schemas.microsoft.com/office/drawing/2014/main" id="{45BE2B08-952F-437E-AB36-B880F0A34B32}"/>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2" name="Freeform 146">
                  <a:extLst>
                    <a:ext uri="{FF2B5EF4-FFF2-40B4-BE49-F238E27FC236}">
                      <a16:creationId xmlns:a16="http://schemas.microsoft.com/office/drawing/2014/main" id="{039D3D13-B1A3-49E6-9F24-188B084EA57F}"/>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3" name="Freeform 147">
                  <a:extLst>
                    <a:ext uri="{FF2B5EF4-FFF2-40B4-BE49-F238E27FC236}">
                      <a16:creationId xmlns:a16="http://schemas.microsoft.com/office/drawing/2014/main" id="{589AE996-3DC9-49CE-9646-9603BF638E27}"/>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4" name="Freeform 148">
                  <a:extLst>
                    <a:ext uri="{FF2B5EF4-FFF2-40B4-BE49-F238E27FC236}">
                      <a16:creationId xmlns:a16="http://schemas.microsoft.com/office/drawing/2014/main" id="{C6BA2BC0-C8D8-4D1D-8CA1-C6A0807C5A43}"/>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5" name="Freeform 149">
                  <a:extLst>
                    <a:ext uri="{FF2B5EF4-FFF2-40B4-BE49-F238E27FC236}">
                      <a16:creationId xmlns:a16="http://schemas.microsoft.com/office/drawing/2014/main" id="{193E345D-6DFA-454E-8CCB-A8790E5388C6}"/>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6" name="Freeform 150">
                  <a:extLst>
                    <a:ext uri="{FF2B5EF4-FFF2-40B4-BE49-F238E27FC236}">
                      <a16:creationId xmlns:a16="http://schemas.microsoft.com/office/drawing/2014/main" id="{265353C6-E7C1-484B-AF81-D599BE7ABDEB}"/>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7" name="Freeform 151">
                  <a:extLst>
                    <a:ext uri="{FF2B5EF4-FFF2-40B4-BE49-F238E27FC236}">
                      <a16:creationId xmlns:a16="http://schemas.microsoft.com/office/drawing/2014/main" id="{E8A9D816-0600-4545-A402-9BF165A81D24}"/>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8" name="Freeform 152">
                  <a:extLst>
                    <a:ext uri="{FF2B5EF4-FFF2-40B4-BE49-F238E27FC236}">
                      <a16:creationId xmlns:a16="http://schemas.microsoft.com/office/drawing/2014/main" id="{9C2F4DDD-EB59-4608-9B10-F17ACF430EA0}"/>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9" name="Freeform 153">
                  <a:extLst>
                    <a:ext uri="{FF2B5EF4-FFF2-40B4-BE49-F238E27FC236}">
                      <a16:creationId xmlns:a16="http://schemas.microsoft.com/office/drawing/2014/main" id="{301413D1-115E-40F0-8587-2B6DC8DB097A}"/>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0" name="Freeform 154">
                  <a:extLst>
                    <a:ext uri="{FF2B5EF4-FFF2-40B4-BE49-F238E27FC236}">
                      <a16:creationId xmlns:a16="http://schemas.microsoft.com/office/drawing/2014/main" id="{17CF1B93-4B2E-4408-BBE2-6C84C0CCA8C1}"/>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1" name="Freeform 155">
                  <a:extLst>
                    <a:ext uri="{FF2B5EF4-FFF2-40B4-BE49-F238E27FC236}">
                      <a16:creationId xmlns:a16="http://schemas.microsoft.com/office/drawing/2014/main" id="{A8F4DB68-7DE5-4989-9D6C-089EA0109973}"/>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2" name="Freeform 156">
                  <a:extLst>
                    <a:ext uri="{FF2B5EF4-FFF2-40B4-BE49-F238E27FC236}">
                      <a16:creationId xmlns:a16="http://schemas.microsoft.com/office/drawing/2014/main" id="{EC748A07-9B27-461E-90C7-1A7F07C53706}"/>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3" name="Freeform 157">
                  <a:extLst>
                    <a:ext uri="{FF2B5EF4-FFF2-40B4-BE49-F238E27FC236}">
                      <a16:creationId xmlns:a16="http://schemas.microsoft.com/office/drawing/2014/main" id="{FA70C0DA-5B4C-4FE0-B240-F22325D4167C}"/>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4" name="Freeform 158">
                  <a:extLst>
                    <a:ext uri="{FF2B5EF4-FFF2-40B4-BE49-F238E27FC236}">
                      <a16:creationId xmlns:a16="http://schemas.microsoft.com/office/drawing/2014/main" id="{3B9A10B5-3382-483E-8AB7-8F85BCDCEE8E}"/>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5" name="Freeform 159">
                  <a:extLst>
                    <a:ext uri="{FF2B5EF4-FFF2-40B4-BE49-F238E27FC236}">
                      <a16:creationId xmlns:a16="http://schemas.microsoft.com/office/drawing/2014/main" id="{1D70CD01-9B33-495A-A5B3-84F54843DC2B}"/>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6" name="Freeform 160">
                  <a:extLst>
                    <a:ext uri="{FF2B5EF4-FFF2-40B4-BE49-F238E27FC236}">
                      <a16:creationId xmlns:a16="http://schemas.microsoft.com/office/drawing/2014/main" id="{AC134DFF-A74E-4EC0-9B56-78FFF40A1603}"/>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7" name="Freeform 161">
                  <a:extLst>
                    <a:ext uri="{FF2B5EF4-FFF2-40B4-BE49-F238E27FC236}">
                      <a16:creationId xmlns:a16="http://schemas.microsoft.com/office/drawing/2014/main" id="{49024F31-99B6-4257-BE8C-9C219F19D025}"/>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8" name="Freeform 162">
                  <a:extLst>
                    <a:ext uri="{FF2B5EF4-FFF2-40B4-BE49-F238E27FC236}">
                      <a16:creationId xmlns:a16="http://schemas.microsoft.com/office/drawing/2014/main" id="{B6F471B2-DFE0-4973-865F-E80FD3625B6A}"/>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9" name="Freeform 163">
                  <a:extLst>
                    <a:ext uri="{FF2B5EF4-FFF2-40B4-BE49-F238E27FC236}">
                      <a16:creationId xmlns:a16="http://schemas.microsoft.com/office/drawing/2014/main" id="{A3B3356F-BBF0-4706-B87E-750F77EC4B2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0" name="Freeform 164">
                  <a:extLst>
                    <a:ext uri="{FF2B5EF4-FFF2-40B4-BE49-F238E27FC236}">
                      <a16:creationId xmlns:a16="http://schemas.microsoft.com/office/drawing/2014/main" id="{5BC4ABF2-FA29-4D4F-96F3-4939A24F3E63}"/>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1" name="Freeform 165">
                  <a:extLst>
                    <a:ext uri="{FF2B5EF4-FFF2-40B4-BE49-F238E27FC236}">
                      <a16:creationId xmlns:a16="http://schemas.microsoft.com/office/drawing/2014/main" id="{9D918C5D-15D1-4D4D-99D9-63A55DFF99A8}"/>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2" name="Freeform 166">
                  <a:extLst>
                    <a:ext uri="{FF2B5EF4-FFF2-40B4-BE49-F238E27FC236}">
                      <a16:creationId xmlns:a16="http://schemas.microsoft.com/office/drawing/2014/main" id="{406C5D8D-8EFC-49BD-B424-71B20F6ECD32}"/>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3" name="Freeform 167">
                  <a:extLst>
                    <a:ext uri="{FF2B5EF4-FFF2-40B4-BE49-F238E27FC236}">
                      <a16:creationId xmlns:a16="http://schemas.microsoft.com/office/drawing/2014/main" id="{2DC27AD0-DA30-4D9B-8DEC-3F424B16D10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4" name="Freeform 168">
                  <a:extLst>
                    <a:ext uri="{FF2B5EF4-FFF2-40B4-BE49-F238E27FC236}">
                      <a16:creationId xmlns:a16="http://schemas.microsoft.com/office/drawing/2014/main" id="{4445E685-E804-4020-A253-0714C686EDAE}"/>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34" name="Group 337">
                <a:extLst>
                  <a:ext uri="{FF2B5EF4-FFF2-40B4-BE49-F238E27FC236}">
                    <a16:creationId xmlns:a16="http://schemas.microsoft.com/office/drawing/2014/main" id="{770831C3-7D3A-49FD-B471-337F0F714D4B}"/>
                  </a:ext>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76" name="Freeform 129">
                  <a:extLst>
                    <a:ext uri="{FF2B5EF4-FFF2-40B4-BE49-F238E27FC236}">
                      <a16:creationId xmlns:a16="http://schemas.microsoft.com/office/drawing/2014/main" id="{026841D9-3AE3-449F-BFA6-156D9A16C49D}"/>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7" name="Freeform 130">
                  <a:extLst>
                    <a:ext uri="{FF2B5EF4-FFF2-40B4-BE49-F238E27FC236}">
                      <a16:creationId xmlns:a16="http://schemas.microsoft.com/office/drawing/2014/main" id="{EC8A6B14-8146-42BA-85FD-3876C247A795}"/>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8" name="Freeform 131">
                  <a:extLst>
                    <a:ext uri="{FF2B5EF4-FFF2-40B4-BE49-F238E27FC236}">
                      <a16:creationId xmlns:a16="http://schemas.microsoft.com/office/drawing/2014/main" id="{2ADA35F8-98AE-41FF-95F8-1EC633495521}"/>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9" name="Freeform 132">
                  <a:extLst>
                    <a:ext uri="{FF2B5EF4-FFF2-40B4-BE49-F238E27FC236}">
                      <a16:creationId xmlns:a16="http://schemas.microsoft.com/office/drawing/2014/main" id="{198E8EA6-6D58-4279-A751-1423E88B3BF5}"/>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0" name="Freeform 133">
                  <a:extLst>
                    <a:ext uri="{FF2B5EF4-FFF2-40B4-BE49-F238E27FC236}">
                      <a16:creationId xmlns:a16="http://schemas.microsoft.com/office/drawing/2014/main" id="{E81BFA20-BA3D-4408-8C72-3961F52BD9B1}"/>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1" name="Freeform 134">
                  <a:extLst>
                    <a:ext uri="{FF2B5EF4-FFF2-40B4-BE49-F238E27FC236}">
                      <a16:creationId xmlns:a16="http://schemas.microsoft.com/office/drawing/2014/main" id="{D0EBEF6E-20BB-4627-8EA8-D5F5A95D60E1}"/>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2" name="Freeform 135">
                  <a:extLst>
                    <a:ext uri="{FF2B5EF4-FFF2-40B4-BE49-F238E27FC236}">
                      <a16:creationId xmlns:a16="http://schemas.microsoft.com/office/drawing/2014/main" id="{28FA2249-7DA2-4AE9-930C-7E8F192FA521}"/>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3" name="Freeform 136">
                  <a:extLst>
                    <a:ext uri="{FF2B5EF4-FFF2-40B4-BE49-F238E27FC236}">
                      <a16:creationId xmlns:a16="http://schemas.microsoft.com/office/drawing/2014/main" id="{E9A89E61-8B4E-417F-A76C-02DD9FD4720B}"/>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4" name="Freeform 137">
                  <a:extLst>
                    <a:ext uri="{FF2B5EF4-FFF2-40B4-BE49-F238E27FC236}">
                      <a16:creationId xmlns:a16="http://schemas.microsoft.com/office/drawing/2014/main" id="{296C86D9-F216-417E-B128-803779B83407}"/>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5" name="Freeform 138">
                  <a:extLst>
                    <a:ext uri="{FF2B5EF4-FFF2-40B4-BE49-F238E27FC236}">
                      <a16:creationId xmlns:a16="http://schemas.microsoft.com/office/drawing/2014/main" id="{E0A0E29F-6B3B-41D6-87A6-0A5F0D36CC1F}"/>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6" name="Freeform 139">
                  <a:extLst>
                    <a:ext uri="{FF2B5EF4-FFF2-40B4-BE49-F238E27FC236}">
                      <a16:creationId xmlns:a16="http://schemas.microsoft.com/office/drawing/2014/main" id="{181247F8-BB68-4046-AEBA-C1E617DE1EF3}"/>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7" name="Freeform 140">
                  <a:extLst>
                    <a:ext uri="{FF2B5EF4-FFF2-40B4-BE49-F238E27FC236}">
                      <a16:creationId xmlns:a16="http://schemas.microsoft.com/office/drawing/2014/main" id="{FD561DBC-1168-431D-ADC5-29CA4AFAE68E}"/>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8" name="Freeform 141">
                  <a:extLst>
                    <a:ext uri="{FF2B5EF4-FFF2-40B4-BE49-F238E27FC236}">
                      <a16:creationId xmlns:a16="http://schemas.microsoft.com/office/drawing/2014/main" id="{60ACA8A3-5CDB-4130-A488-DD6A3F702561}"/>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89" name="Freeform 142">
                  <a:extLst>
                    <a:ext uri="{FF2B5EF4-FFF2-40B4-BE49-F238E27FC236}">
                      <a16:creationId xmlns:a16="http://schemas.microsoft.com/office/drawing/2014/main" id="{629D7CE0-E8A4-4A2B-BFD6-EB61F13277E3}"/>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0" name="Freeform 143">
                  <a:extLst>
                    <a:ext uri="{FF2B5EF4-FFF2-40B4-BE49-F238E27FC236}">
                      <a16:creationId xmlns:a16="http://schemas.microsoft.com/office/drawing/2014/main" id="{4A8BD77F-28C3-432F-AF15-6FBBB402B00E}"/>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1" name="Rectangle 144">
                  <a:extLst>
                    <a:ext uri="{FF2B5EF4-FFF2-40B4-BE49-F238E27FC236}">
                      <a16:creationId xmlns:a16="http://schemas.microsoft.com/office/drawing/2014/main" id="{B8BFB9D7-9368-460C-9C5D-3C997E9A3A7A}"/>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2" name="Freeform 145">
                  <a:extLst>
                    <a:ext uri="{FF2B5EF4-FFF2-40B4-BE49-F238E27FC236}">
                      <a16:creationId xmlns:a16="http://schemas.microsoft.com/office/drawing/2014/main" id="{E5DBE5A2-6302-4451-9B2F-83F8DA694574}"/>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3" name="Freeform 146">
                  <a:extLst>
                    <a:ext uri="{FF2B5EF4-FFF2-40B4-BE49-F238E27FC236}">
                      <a16:creationId xmlns:a16="http://schemas.microsoft.com/office/drawing/2014/main" id="{B5E231CF-4905-49BA-B998-5436CF668737}"/>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4" name="Freeform 147">
                  <a:extLst>
                    <a:ext uri="{FF2B5EF4-FFF2-40B4-BE49-F238E27FC236}">
                      <a16:creationId xmlns:a16="http://schemas.microsoft.com/office/drawing/2014/main" id="{81216EC2-D0D9-4254-9653-43FB3CB7AF98}"/>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5" name="Freeform 148">
                  <a:extLst>
                    <a:ext uri="{FF2B5EF4-FFF2-40B4-BE49-F238E27FC236}">
                      <a16:creationId xmlns:a16="http://schemas.microsoft.com/office/drawing/2014/main" id="{E8279223-1B3C-4F86-8680-38F4EB91C20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6" name="Freeform 149">
                  <a:extLst>
                    <a:ext uri="{FF2B5EF4-FFF2-40B4-BE49-F238E27FC236}">
                      <a16:creationId xmlns:a16="http://schemas.microsoft.com/office/drawing/2014/main" id="{EA22F384-40A2-40C8-BDA7-61951EDABBA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7" name="Freeform 150">
                  <a:extLst>
                    <a:ext uri="{FF2B5EF4-FFF2-40B4-BE49-F238E27FC236}">
                      <a16:creationId xmlns:a16="http://schemas.microsoft.com/office/drawing/2014/main" id="{56E6443F-3F62-4E1B-842F-9E4F80DCEBCF}"/>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8" name="Freeform 151">
                  <a:extLst>
                    <a:ext uri="{FF2B5EF4-FFF2-40B4-BE49-F238E27FC236}">
                      <a16:creationId xmlns:a16="http://schemas.microsoft.com/office/drawing/2014/main" id="{AAFAC5AC-F76A-4059-BCA0-E662C5C3D93B}"/>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99" name="Freeform 152">
                  <a:extLst>
                    <a:ext uri="{FF2B5EF4-FFF2-40B4-BE49-F238E27FC236}">
                      <a16:creationId xmlns:a16="http://schemas.microsoft.com/office/drawing/2014/main" id="{A3A02EBA-DA9C-4BA3-B1EC-A2C597BEADA1}"/>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0" name="Freeform 153">
                  <a:extLst>
                    <a:ext uri="{FF2B5EF4-FFF2-40B4-BE49-F238E27FC236}">
                      <a16:creationId xmlns:a16="http://schemas.microsoft.com/office/drawing/2014/main" id="{F81C80D7-C62F-4121-AFD9-898DF9DE1FAE}"/>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1" name="Freeform 154">
                  <a:extLst>
                    <a:ext uri="{FF2B5EF4-FFF2-40B4-BE49-F238E27FC236}">
                      <a16:creationId xmlns:a16="http://schemas.microsoft.com/office/drawing/2014/main" id="{7D77A647-CF72-420F-8529-C231FEEA0DBD}"/>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2" name="Freeform 156">
                  <a:extLst>
                    <a:ext uri="{FF2B5EF4-FFF2-40B4-BE49-F238E27FC236}">
                      <a16:creationId xmlns:a16="http://schemas.microsoft.com/office/drawing/2014/main" id="{6304174D-3D50-4BC2-83D1-7CF83E70F2DE}"/>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3" name="Freeform 157">
                  <a:extLst>
                    <a:ext uri="{FF2B5EF4-FFF2-40B4-BE49-F238E27FC236}">
                      <a16:creationId xmlns:a16="http://schemas.microsoft.com/office/drawing/2014/main" id="{959DDB95-0441-4845-8466-ED884B89C44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4" name="Freeform 158">
                  <a:extLst>
                    <a:ext uri="{FF2B5EF4-FFF2-40B4-BE49-F238E27FC236}">
                      <a16:creationId xmlns:a16="http://schemas.microsoft.com/office/drawing/2014/main" id="{B7D11F45-2EA3-4606-B826-8610280FBBBC}"/>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5" name="Freeform 159">
                  <a:extLst>
                    <a:ext uri="{FF2B5EF4-FFF2-40B4-BE49-F238E27FC236}">
                      <a16:creationId xmlns:a16="http://schemas.microsoft.com/office/drawing/2014/main" id="{5F0BD415-EC80-4E76-B782-50D9C1577440}"/>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6" name="Freeform 160">
                  <a:extLst>
                    <a:ext uri="{FF2B5EF4-FFF2-40B4-BE49-F238E27FC236}">
                      <a16:creationId xmlns:a16="http://schemas.microsoft.com/office/drawing/2014/main" id="{E2D437B3-E442-402A-916E-B538D60626C1}"/>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7" name="Freeform 161">
                  <a:extLst>
                    <a:ext uri="{FF2B5EF4-FFF2-40B4-BE49-F238E27FC236}">
                      <a16:creationId xmlns:a16="http://schemas.microsoft.com/office/drawing/2014/main" id="{79948948-1C80-4A23-991E-AF8B3F2212E7}"/>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8" name="Freeform 162">
                  <a:extLst>
                    <a:ext uri="{FF2B5EF4-FFF2-40B4-BE49-F238E27FC236}">
                      <a16:creationId xmlns:a16="http://schemas.microsoft.com/office/drawing/2014/main" id="{2844097E-D098-42B3-AAED-796831AFAB82}"/>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09" name="Freeform 163">
                  <a:extLst>
                    <a:ext uri="{FF2B5EF4-FFF2-40B4-BE49-F238E27FC236}">
                      <a16:creationId xmlns:a16="http://schemas.microsoft.com/office/drawing/2014/main" id="{CC09A973-B661-4EDF-BFDB-8EEDA17F6BF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0" name="Freeform 164">
                  <a:extLst>
                    <a:ext uri="{FF2B5EF4-FFF2-40B4-BE49-F238E27FC236}">
                      <a16:creationId xmlns:a16="http://schemas.microsoft.com/office/drawing/2014/main" id="{AA53F31D-846B-448A-B4DA-0A377E5FB0D9}"/>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1" name="Freeform 165">
                  <a:extLst>
                    <a:ext uri="{FF2B5EF4-FFF2-40B4-BE49-F238E27FC236}">
                      <a16:creationId xmlns:a16="http://schemas.microsoft.com/office/drawing/2014/main" id="{99B1BC86-E853-4EF3-BCCE-CC690413BA5C}"/>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2" name="Freeform 166">
                  <a:extLst>
                    <a:ext uri="{FF2B5EF4-FFF2-40B4-BE49-F238E27FC236}">
                      <a16:creationId xmlns:a16="http://schemas.microsoft.com/office/drawing/2014/main" id="{4D118B33-5A6B-4789-99C1-37556BBC176B}"/>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3" name="Freeform 167">
                  <a:extLst>
                    <a:ext uri="{FF2B5EF4-FFF2-40B4-BE49-F238E27FC236}">
                      <a16:creationId xmlns:a16="http://schemas.microsoft.com/office/drawing/2014/main" id="{EC7DBD7B-C570-4515-ABB0-76D1229CFF77}"/>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14" name="Freeform 168">
                  <a:extLst>
                    <a:ext uri="{FF2B5EF4-FFF2-40B4-BE49-F238E27FC236}">
                      <a16:creationId xmlns:a16="http://schemas.microsoft.com/office/drawing/2014/main" id="{F46102CE-3C8B-4778-919F-D5AC977A436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35" name="Group 338">
                <a:extLst>
                  <a:ext uri="{FF2B5EF4-FFF2-40B4-BE49-F238E27FC236}">
                    <a16:creationId xmlns:a16="http://schemas.microsoft.com/office/drawing/2014/main" id="{79830F63-1C40-4576-851F-D10F9008A88D}"/>
                  </a:ext>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36" name="Freeform 129">
                  <a:extLst>
                    <a:ext uri="{FF2B5EF4-FFF2-40B4-BE49-F238E27FC236}">
                      <a16:creationId xmlns:a16="http://schemas.microsoft.com/office/drawing/2014/main" id="{DA87724B-B343-4387-A77B-5B80B47EF744}"/>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 name="Freeform 130">
                  <a:extLst>
                    <a:ext uri="{FF2B5EF4-FFF2-40B4-BE49-F238E27FC236}">
                      <a16:creationId xmlns:a16="http://schemas.microsoft.com/office/drawing/2014/main" id="{8599488E-A98D-4A63-A620-955D9D0B4BA9}"/>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 name="Freeform 131">
                  <a:extLst>
                    <a:ext uri="{FF2B5EF4-FFF2-40B4-BE49-F238E27FC236}">
                      <a16:creationId xmlns:a16="http://schemas.microsoft.com/office/drawing/2014/main" id="{7FC71D08-73AC-4B05-9A1E-C2D5A302FCED}"/>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 name="Freeform 132">
                  <a:extLst>
                    <a:ext uri="{FF2B5EF4-FFF2-40B4-BE49-F238E27FC236}">
                      <a16:creationId xmlns:a16="http://schemas.microsoft.com/office/drawing/2014/main" id="{170F93F5-9251-4BA3-BC7F-579665D4E459}"/>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 name="Freeform 133">
                  <a:extLst>
                    <a:ext uri="{FF2B5EF4-FFF2-40B4-BE49-F238E27FC236}">
                      <a16:creationId xmlns:a16="http://schemas.microsoft.com/office/drawing/2014/main" id="{5971C642-47C9-4D94-A219-34ED303A0A8C}"/>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 name="Freeform 134">
                  <a:extLst>
                    <a:ext uri="{FF2B5EF4-FFF2-40B4-BE49-F238E27FC236}">
                      <a16:creationId xmlns:a16="http://schemas.microsoft.com/office/drawing/2014/main" id="{90CEF8FA-3B2D-4B44-8628-7B4E4997BB49}"/>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 name="Freeform 135">
                  <a:extLst>
                    <a:ext uri="{FF2B5EF4-FFF2-40B4-BE49-F238E27FC236}">
                      <a16:creationId xmlns:a16="http://schemas.microsoft.com/office/drawing/2014/main" id="{5D39AD33-D775-4B20-85BA-F6075EA8BB36}"/>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 name="Freeform 136">
                  <a:extLst>
                    <a:ext uri="{FF2B5EF4-FFF2-40B4-BE49-F238E27FC236}">
                      <a16:creationId xmlns:a16="http://schemas.microsoft.com/office/drawing/2014/main" id="{0A3CA65A-59AD-4D0D-9E77-B85B35F3BBBA}"/>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 name="Freeform 137">
                  <a:extLst>
                    <a:ext uri="{FF2B5EF4-FFF2-40B4-BE49-F238E27FC236}">
                      <a16:creationId xmlns:a16="http://schemas.microsoft.com/office/drawing/2014/main" id="{585C5CF9-0CA2-41A9-B4A2-95F442590916}"/>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5" name="Freeform 138">
                  <a:extLst>
                    <a:ext uri="{FF2B5EF4-FFF2-40B4-BE49-F238E27FC236}">
                      <a16:creationId xmlns:a16="http://schemas.microsoft.com/office/drawing/2014/main" id="{0921F475-2A42-4372-9C8F-332230562315}"/>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6" name="Freeform 139">
                  <a:extLst>
                    <a:ext uri="{FF2B5EF4-FFF2-40B4-BE49-F238E27FC236}">
                      <a16:creationId xmlns:a16="http://schemas.microsoft.com/office/drawing/2014/main" id="{E2F7423E-F53C-467F-968F-3CE146A78518}"/>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7" name="Freeform 140">
                  <a:extLst>
                    <a:ext uri="{FF2B5EF4-FFF2-40B4-BE49-F238E27FC236}">
                      <a16:creationId xmlns:a16="http://schemas.microsoft.com/office/drawing/2014/main" id="{D49B6FE2-AC80-4A01-BAB3-299642778643}"/>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8" name="Freeform 141">
                  <a:extLst>
                    <a:ext uri="{FF2B5EF4-FFF2-40B4-BE49-F238E27FC236}">
                      <a16:creationId xmlns:a16="http://schemas.microsoft.com/office/drawing/2014/main" id="{8B7DFA1E-7B12-4B64-AE76-286EDF15A488}"/>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9" name="Freeform 142">
                  <a:extLst>
                    <a:ext uri="{FF2B5EF4-FFF2-40B4-BE49-F238E27FC236}">
                      <a16:creationId xmlns:a16="http://schemas.microsoft.com/office/drawing/2014/main" id="{1A9F19BB-1D08-421D-828E-F3327E481110}"/>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0" name="Freeform 143">
                  <a:extLst>
                    <a:ext uri="{FF2B5EF4-FFF2-40B4-BE49-F238E27FC236}">
                      <a16:creationId xmlns:a16="http://schemas.microsoft.com/office/drawing/2014/main" id="{BDB7A15C-1A72-457B-A4F8-9AA49D185D6D}"/>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1" name="Rectangle 144">
                  <a:extLst>
                    <a:ext uri="{FF2B5EF4-FFF2-40B4-BE49-F238E27FC236}">
                      <a16:creationId xmlns:a16="http://schemas.microsoft.com/office/drawing/2014/main" id="{6291BB22-C266-459F-921B-D28FDB6B8700}"/>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2" name="Freeform 145">
                  <a:extLst>
                    <a:ext uri="{FF2B5EF4-FFF2-40B4-BE49-F238E27FC236}">
                      <a16:creationId xmlns:a16="http://schemas.microsoft.com/office/drawing/2014/main" id="{3F60A47F-EC67-41A0-821A-42841452D557}"/>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3" name="Freeform 146">
                  <a:extLst>
                    <a:ext uri="{FF2B5EF4-FFF2-40B4-BE49-F238E27FC236}">
                      <a16:creationId xmlns:a16="http://schemas.microsoft.com/office/drawing/2014/main" id="{FCD1D1A6-70AF-4151-B7FE-9743CAA4B34E}"/>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4" name="Freeform 147">
                  <a:extLst>
                    <a:ext uri="{FF2B5EF4-FFF2-40B4-BE49-F238E27FC236}">
                      <a16:creationId xmlns:a16="http://schemas.microsoft.com/office/drawing/2014/main" id="{DEF2B99D-EBC9-4B9C-9999-B456C30F4463}"/>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5" name="Freeform 148">
                  <a:extLst>
                    <a:ext uri="{FF2B5EF4-FFF2-40B4-BE49-F238E27FC236}">
                      <a16:creationId xmlns:a16="http://schemas.microsoft.com/office/drawing/2014/main" id="{BA186CA9-19F1-4907-AD56-92E95CA27743}"/>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6" name="Freeform 149">
                  <a:extLst>
                    <a:ext uri="{FF2B5EF4-FFF2-40B4-BE49-F238E27FC236}">
                      <a16:creationId xmlns:a16="http://schemas.microsoft.com/office/drawing/2014/main" id="{3975C660-004A-4FD0-8275-DABC6D5D03BC}"/>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7" name="Freeform 150">
                  <a:extLst>
                    <a:ext uri="{FF2B5EF4-FFF2-40B4-BE49-F238E27FC236}">
                      <a16:creationId xmlns:a16="http://schemas.microsoft.com/office/drawing/2014/main" id="{2564CA6B-D02E-4D9F-AB6A-BBA420002BD5}"/>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8" name="Freeform 151">
                  <a:extLst>
                    <a:ext uri="{FF2B5EF4-FFF2-40B4-BE49-F238E27FC236}">
                      <a16:creationId xmlns:a16="http://schemas.microsoft.com/office/drawing/2014/main" id="{9D679063-90FE-4899-B9D1-36E4CF1B0989}"/>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59" name="Freeform 152">
                  <a:extLst>
                    <a:ext uri="{FF2B5EF4-FFF2-40B4-BE49-F238E27FC236}">
                      <a16:creationId xmlns:a16="http://schemas.microsoft.com/office/drawing/2014/main" id="{FA2B1064-3D78-49B5-A13F-505A26052D50}"/>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0" name="Freeform 153">
                  <a:extLst>
                    <a:ext uri="{FF2B5EF4-FFF2-40B4-BE49-F238E27FC236}">
                      <a16:creationId xmlns:a16="http://schemas.microsoft.com/office/drawing/2014/main" id="{E0C08420-8B48-4E6C-8644-C4C717E22698}"/>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1" name="Freeform 154">
                  <a:extLst>
                    <a:ext uri="{FF2B5EF4-FFF2-40B4-BE49-F238E27FC236}">
                      <a16:creationId xmlns:a16="http://schemas.microsoft.com/office/drawing/2014/main" id="{3E9A6E8C-8DFC-40B7-85EA-72BA0E810194}"/>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2" name="Freeform 155">
                  <a:extLst>
                    <a:ext uri="{FF2B5EF4-FFF2-40B4-BE49-F238E27FC236}">
                      <a16:creationId xmlns:a16="http://schemas.microsoft.com/office/drawing/2014/main" id="{7D7DFD15-93F1-4291-886A-7C0C3E43A5D9}"/>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3" name="Freeform 156">
                  <a:extLst>
                    <a:ext uri="{FF2B5EF4-FFF2-40B4-BE49-F238E27FC236}">
                      <a16:creationId xmlns:a16="http://schemas.microsoft.com/office/drawing/2014/main" id="{0140F897-86BC-4A87-B498-89E9D1584F0E}"/>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4" name="Freeform 157">
                  <a:extLst>
                    <a:ext uri="{FF2B5EF4-FFF2-40B4-BE49-F238E27FC236}">
                      <a16:creationId xmlns:a16="http://schemas.microsoft.com/office/drawing/2014/main" id="{452A149F-D11C-4FEF-97CE-9D414563CEC5}"/>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5" name="Freeform 158">
                  <a:extLst>
                    <a:ext uri="{FF2B5EF4-FFF2-40B4-BE49-F238E27FC236}">
                      <a16:creationId xmlns:a16="http://schemas.microsoft.com/office/drawing/2014/main" id="{157CF221-F1DF-46B2-994E-701BC1305C17}"/>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6" name="Freeform 159">
                  <a:extLst>
                    <a:ext uri="{FF2B5EF4-FFF2-40B4-BE49-F238E27FC236}">
                      <a16:creationId xmlns:a16="http://schemas.microsoft.com/office/drawing/2014/main" id="{58E69471-22F8-4C7B-A995-4E75F3F45143}"/>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7" name="Freeform 160">
                  <a:extLst>
                    <a:ext uri="{FF2B5EF4-FFF2-40B4-BE49-F238E27FC236}">
                      <a16:creationId xmlns:a16="http://schemas.microsoft.com/office/drawing/2014/main" id="{3A939A01-7925-4858-9984-4D35B24A3414}"/>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8" name="Freeform 161">
                  <a:extLst>
                    <a:ext uri="{FF2B5EF4-FFF2-40B4-BE49-F238E27FC236}">
                      <a16:creationId xmlns:a16="http://schemas.microsoft.com/office/drawing/2014/main" id="{015FCE84-CADA-4E44-B8F6-8EB1570D19D4}"/>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69" name="Freeform 162">
                  <a:extLst>
                    <a:ext uri="{FF2B5EF4-FFF2-40B4-BE49-F238E27FC236}">
                      <a16:creationId xmlns:a16="http://schemas.microsoft.com/office/drawing/2014/main" id="{A8BA7DF1-C868-4882-9DC4-7779518746D6}"/>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0" name="Freeform 163">
                  <a:extLst>
                    <a:ext uri="{FF2B5EF4-FFF2-40B4-BE49-F238E27FC236}">
                      <a16:creationId xmlns:a16="http://schemas.microsoft.com/office/drawing/2014/main" id="{996EA13C-B64F-4DF5-8718-3041571555AD}"/>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1" name="Freeform 164">
                  <a:extLst>
                    <a:ext uri="{FF2B5EF4-FFF2-40B4-BE49-F238E27FC236}">
                      <a16:creationId xmlns:a16="http://schemas.microsoft.com/office/drawing/2014/main" id="{D1409A7B-2A44-40B9-B695-C101A6D4C732}"/>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2" name="Freeform 165">
                  <a:extLst>
                    <a:ext uri="{FF2B5EF4-FFF2-40B4-BE49-F238E27FC236}">
                      <a16:creationId xmlns:a16="http://schemas.microsoft.com/office/drawing/2014/main" id="{4F6095CE-6B23-4D60-B0EB-BE125E58A74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3" name="Freeform 166">
                  <a:extLst>
                    <a:ext uri="{FF2B5EF4-FFF2-40B4-BE49-F238E27FC236}">
                      <a16:creationId xmlns:a16="http://schemas.microsoft.com/office/drawing/2014/main" id="{BE3A89B1-9C62-4186-9E5D-55D823AE2E82}"/>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4" name="Freeform 167">
                  <a:extLst>
                    <a:ext uri="{FF2B5EF4-FFF2-40B4-BE49-F238E27FC236}">
                      <a16:creationId xmlns:a16="http://schemas.microsoft.com/office/drawing/2014/main" id="{81506E63-1C22-4667-BD1D-539924C6B0F3}"/>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75" name="Freeform 168">
                  <a:extLst>
                    <a:ext uri="{FF2B5EF4-FFF2-40B4-BE49-F238E27FC236}">
                      <a16:creationId xmlns:a16="http://schemas.microsoft.com/office/drawing/2014/main" id="{2DD67323-29C5-4F87-ABF2-DF344401311B}"/>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grpSp>
          <p:nvGrpSpPr>
            <p:cNvPr id="9" name="Group 313">
              <a:extLst>
                <a:ext uri="{FF2B5EF4-FFF2-40B4-BE49-F238E27FC236}">
                  <a16:creationId xmlns:a16="http://schemas.microsoft.com/office/drawing/2014/main" id="{350BB8FB-DC6F-4B4F-8FA3-8997556BDD8E}"/>
                </a:ext>
              </a:extLst>
            </p:cNvPr>
            <p:cNvGrpSpPr/>
            <p:nvPr/>
          </p:nvGrpSpPr>
          <p:grpSpPr>
            <a:xfrm rot="806963" flipH="1" flipV="1">
              <a:off x="3350390" y="4309292"/>
              <a:ext cx="600851" cy="603782"/>
              <a:chOff x="4391025" y="1189038"/>
              <a:chExt cx="1952625" cy="1962150"/>
            </a:xfrm>
          </p:grpSpPr>
          <p:sp>
            <p:nvSpPr>
              <p:cNvPr id="11" name="Freeform 6">
                <a:extLst>
                  <a:ext uri="{FF2B5EF4-FFF2-40B4-BE49-F238E27FC236}">
                    <a16:creationId xmlns:a16="http://schemas.microsoft.com/office/drawing/2014/main" id="{D3806CDD-E036-47DB-9797-EE5BDEC23D49}"/>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2" name="Freeform 7">
                <a:extLst>
                  <a:ext uri="{FF2B5EF4-FFF2-40B4-BE49-F238E27FC236}">
                    <a16:creationId xmlns:a16="http://schemas.microsoft.com/office/drawing/2014/main" id="{9C203E42-410C-40AF-9F0F-12684AC82284}"/>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3" name="Freeform 8">
                <a:extLst>
                  <a:ext uri="{FF2B5EF4-FFF2-40B4-BE49-F238E27FC236}">
                    <a16:creationId xmlns:a16="http://schemas.microsoft.com/office/drawing/2014/main" id="{2159317D-1F71-46E2-ADD4-B9FD60787102}"/>
                  </a:ext>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4" name="Freeform 10">
                <a:extLst>
                  <a:ext uri="{FF2B5EF4-FFF2-40B4-BE49-F238E27FC236}">
                    <a16:creationId xmlns:a16="http://schemas.microsoft.com/office/drawing/2014/main" id="{75E747DE-1669-4DC1-82C7-2997AFFF5B8D}"/>
                  </a:ext>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5" name="Freeform 11">
                <a:extLst>
                  <a:ext uri="{FF2B5EF4-FFF2-40B4-BE49-F238E27FC236}">
                    <a16:creationId xmlns:a16="http://schemas.microsoft.com/office/drawing/2014/main" id="{457C6442-1E29-43E0-B51A-64A9B532D155}"/>
                  </a:ext>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6" name="Freeform 12">
                <a:extLst>
                  <a:ext uri="{FF2B5EF4-FFF2-40B4-BE49-F238E27FC236}">
                    <a16:creationId xmlns:a16="http://schemas.microsoft.com/office/drawing/2014/main" id="{A346BD0F-33FA-4F7D-86AC-BB9EF15BD0F3}"/>
                  </a:ext>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 name="Freeform 23">
                <a:extLst>
                  <a:ext uri="{FF2B5EF4-FFF2-40B4-BE49-F238E27FC236}">
                    <a16:creationId xmlns:a16="http://schemas.microsoft.com/office/drawing/2014/main" id="{07671C20-0C35-45D2-84B3-F646C2858729}"/>
                  </a:ext>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5">
                  <a:lumMod val="60000"/>
                  <a:lumOff val="4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 name="Freeform 31">
                <a:extLst>
                  <a:ext uri="{FF2B5EF4-FFF2-40B4-BE49-F238E27FC236}">
                    <a16:creationId xmlns:a16="http://schemas.microsoft.com/office/drawing/2014/main" id="{0BDBF810-5B84-47EF-894F-A5023DD91971}"/>
                  </a:ext>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 name="Oval 32">
                <a:extLst>
                  <a:ext uri="{FF2B5EF4-FFF2-40B4-BE49-F238E27FC236}">
                    <a16:creationId xmlns:a16="http://schemas.microsoft.com/office/drawing/2014/main" id="{A24F46EC-551F-4F18-99A9-8FFC7632B854}"/>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 name="Freeform 33">
                <a:extLst>
                  <a:ext uri="{FF2B5EF4-FFF2-40B4-BE49-F238E27FC236}">
                    <a16:creationId xmlns:a16="http://schemas.microsoft.com/office/drawing/2014/main" id="{9C286AD9-39E0-469D-B2B4-57C4F31AC8A5}"/>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 name="Oval 34">
                <a:extLst>
                  <a:ext uri="{FF2B5EF4-FFF2-40B4-BE49-F238E27FC236}">
                    <a16:creationId xmlns:a16="http://schemas.microsoft.com/office/drawing/2014/main" id="{9A97B21C-6A1D-4192-9F6B-C6C27CF8512D}"/>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 name="Freeform 35">
                <a:extLst>
                  <a:ext uri="{FF2B5EF4-FFF2-40B4-BE49-F238E27FC236}">
                    <a16:creationId xmlns:a16="http://schemas.microsoft.com/office/drawing/2014/main" id="{13ADB4C4-4443-45AC-B869-E8F267FFE318}"/>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 name="Freeform 36">
                <a:extLst>
                  <a:ext uri="{FF2B5EF4-FFF2-40B4-BE49-F238E27FC236}">
                    <a16:creationId xmlns:a16="http://schemas.microsoft.com/office/drawing/2014/main" id="{D553842E-2A4C-4135-96F4-1F6A6F0C5967}"/>
                  </a:ext>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 name="Freeform 37">
                <a:extLst>
                  <a:ext uri="{FF2B5EF4-FFF2-40B4-BE49-F238E27FC236}">
                    <a16:creationId xmlns:a16="http://schemas.microsoft.com/office/drawing/2014/main" id="{2029CB0B-7233-40E8-8475-17FF85E161A6}"/>
                  </a:ext>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 name="Freeform 38">
                <a:extLst>
                  <a:ext uri="{FF2B5EF4-FFF2-40B4-BE49-F238E27FC236}">
                    <a16:creationId xmlns:a16="http://schemas.microsoft.com/office/drawing/2014/main" id="{AD9ACB5D-32EE-49D9-A9C8-80E399525DED}"/>
                  </a:ext>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 name="Freeform 40">
                <a:extLst>
                  <a:ext uri="{FF2B5EF4-FFF2-40B4-BE49-F238E27FC236}">
                    <a16:creationId xmlns:a16="http://schemas.microsoft.com/office/drawing/2014/main" id="{4507030F-EAC0-4C14-87F5-00280826CA38}"/>
                  </a:ext>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 name="Freeform 41">
                <a:extLst>
                  <a:ext uri="{FF2B5EF4-FFF2-40B4-BE49-F238E27FC236}">
                    <a16:creationId xmlns:a16="http://schemas.microsoft.com/office/drawing/2014/main" id="{D2A476BE-B3DA-4F7E-94AE-452F9F4F6E0E}"/>
                  </a:ext>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 name="Freeform 42">
                <a:extLst>
                  <a:ext uri="{FF2B5EF4-FFF2-40B4-BE49-F238E27FC236}">
                    <a16:creationId xmlns:a16="http://schemas.microsoft.com/office/drawing/2014/main" id="{D263101C-C0B5-4E3E-BDD2-B517D8006740}"/>
                  </a:ext>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 name="Freeform 14">
                <a:extLst>
                  <a:ext uri="{FF2B5EF4-FFF2-40B4-BE49-F238E27FC236}">
                    <a16:creationId xmlns:a16="http://schemas.microsoft.com/office/drawing/2014/main" id="{751F3C92-8127-4A3A-8452-03CB00F8DB00}"/>
                  </a:ext>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sp>
          <p:nvSpPr>
            <p:cNvPr id="10" name="Text Placeholder 3">
              <a:extLst>
                <a:ext uri="{FF2B5EF4-FFF2-40B4-BE49-F238E27FC236}">
                  <a16:creationId xmlns:a16="http://schemas.microsoft.com/office/drawing/2014/main" id="{025FBA58-8EB3-4C74-8D0E-C2282B71EE7E}"/>
                </a:ext>
              </a:extLst>
            </p:cNvPr>
            <p:cNvSpPr txBox="1">
              <a:spLocks/>
            </p:cNvSpPr>
            <p:nvPr/>
          </p:nvSpPr>
          <p:spPr>
            <a:xfrm>
              <a:off x="4051150" y="3699745"/>
              <a:ext cx="547159" cy="353772"/>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sz="1600" b="0">
                  <a:solidFill>
                    <a:schemeClr val="tx1"/>
                  </a:solidFill>
                  <a:latin typeface="黑体" panose="02010609060101010101" pitchFamily="49" charset="-122"/>
                  <a:ea typeface="微软简标宋" pitchFamily="2" charset="-122"/>
                  <a:cs typeface="+mn-ea"/>
                  <a:sym typeface="+mn-lt"/>
                </a:rPr>
                <a:t>高校</a:t>
              </a:r>
              <a:endParaRPr lang="en-US" sz="1600" b="0" dirty="0">
                <a:solidFill>
                  <a:schemeClr val="tx1"/>
                </a:solidFill>
                <a:latin typeface="黑体" panose="02010609060101010101" pitchFamily="49" charset="-122"/>
                <a:ea typeface="微软简标宋" pitchFamily="2" charset="-122"/>
                <a:cs typeface="+mn-ea"/>
                <a:sym typeface="+mn-lt"/>
              </a:endParaRPr>
            </a:p>
          </p:txBody>
        </p:sp>
      </p:grpSp>
      <p:sp>
        <p:nvSpPr>
          <p:cNvPr id="157" name="Rectangle 753">
            <a:extLst>
              <a:ext uri="{FF2B5EF4-FFF2-40B4-BE49-F238E27FC236}">
                <a16:creationId xmlns:a16="http://schemas.microsoft.com/office/drawing/2014/main" id="{CC00378D-F3DF-42ED-8D56-63FA1ACE4021}"/>
              </a:ext>
            </a:extLst>
          </p:cNvPr>
          <p:cNvSpPr/>
          <p:nvPr/>
        </p:nvSpPr>
        <p:spPr>
          <a:xfrm>
            <a:off x="1474775" y="937517"/>
            <a:ext cx="2913209" cy="1450975"/>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latin typeface="微软雅黑" panose="020B0503020204020204" pitchFamily="34" charset="-122"/>
                <a:ea typeface="微软雅黑" panose="020B0503020204020204" pitchFamily="34" charset="-122"/>
                <a:cs typeface="+mn-ea"/>
                <a:sym typeface="+mn-lt"/>
              </a:rPr>
              <a:t>十八届三中全会</a:t>
            </a:r>
            <a:r>
              <a:rPr lang="en-US" altLang="zh-CN" sz="1000">
                <a:solidFill>
                  <a:schemeClr val="accent3"/>
                </a:solidFill>
                <a:latin typeface="微软雅黑" panose="020B0503020204020204" pitchFamily="34" charset="-122"/>
                <a:ea typeface="微软雅黑" panose="020B0503020204020204" pitchFamily="34" charset="-122"/>
                <a:cs typeface="+mn-ea"/>
                <a:sym typeface="+mn-lt"/>
              </a:rPr>
              <a:t>《</a:t>
            </a:r>
            <a:r>
              <a:rPr lang="zh-CN" altLang="en-US" sz="1000">
                <a:solidFill>
                  <a:schemeClr val="accent3"/>
                </a:solidFill>
                <a:latin typeface="微软雅黑" panose="020B0503020204020204" pitchFamily="34" charset="-122"/>
                <a:ea typeface="微软雅黑" panose="020B0503020204020204" pitchFamily="34" charset="-122"/>
                <a:cs typeface="+mn-ea"/>
                <a:sym typeface="+mn-lt"/>
              </a:rPr>
              <a:t>决定</a:t>
            </a:r>
            <a:r>
              <a:rPr lang="en-US" altLang="zh-CN" sz="1000">
                <a:solidFill>
                  <a:schemeClr val="accent3"/>
                </a:solidFill>
                <a:latin typeface="微软雅黑" panose="020B0503020204020204" pitchFamily="34" charset="-122"/>
                <a:ea typeface="微软雅黑" panose="020B0503020204020204" pitchFamily="34" charset="-122"/>
                <a:cs typeface="+mn-ea"/>
                <a:sym typeface="+mn-lt"/>
              </a:rPr>
              <a:t>》</a:t>
            </a:r>
            <a:r>
              <a:rPr lang="zh-CN" altLang="en-US" sz="1000">
                <a:solidFill>
                  <a:schemeClr val="accent3"/>
                </a:solidFill>
                <a:latin typeface="微软雅黑" panose="020B0503020204020204" pitchFamily="34" charset="-122"/>
                <a:ea typeface="微软雅黑" panose="020B0503020204020204" pitchFamily="34" charset="-122"/>
                <a:cs typeface="+mn-ea"/>
                <a:sym typeface="+mn-lt"/>
              </a:rPr>
              <a:t>指出：“建立产学研协同创新机制，强化企业在技术创新中的主体地位，发挥大型企业创新骨干作用，激发中小企业创新活力，推进应用型技术研发机构市场化、企业化改革，建设国家创新体系。”</a:t>
            </a:r>
            <a:endParaRPr lang="en-US" altLang="zh-CN" sz="1000">
              <a:solidFill>
                <a:schemeClr val="accent3"/>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国家鼓励企业的科技创新举措多</a:t>
            </a:r>
            <a:endParaRPr lang="en-US" altLang="zh-CN" sz="7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60" name="Rectangle 756">
            <a:extLst>
              <a:ext uri="{FF2B5EF4-FFF2-40B4-BE49-F238E27FC236}">
                <a16:creationId xmlns:a16="http://schemas.microsoft.com/office/drawing/2014/main" id="{2B127D10-361A-4BA0-B38F-A1D0866088BB}"/>
              </a:ext>
            </a:extLst>
          </p:cNvPr>
          <p:cNvSpPr/>
          <p:nvPr/>
        </p:nvSpPr>
        <p:spPr>
          <a:xfrm>
            <a:off x="6651172" y="1738327"/>
            <a:ext cx="2659243" cy="527645"/>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latin typeface="微软雅黑" panose="020B0503020204020204" pitchFamily="34" charset="-122"/>
                <a:ea typeface="微软雅黑" panose="020B0503020204020204" pitchFamily="34" charset="-122"/>
                <a:cs typeface="+mn-ea"/>
                <a:sym typeface="+mn-lt"/>
              </a:rPr>
              <a:t>主要发挥着科研以及对人才的培养作用</a:t>
            </a:r>
            <a:endParaRPr lang="en-US" altLang="zh-CN" sz="1000">
              <a:solidFill>
                <a:schemeClr val="accent3"/>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国家鼓励高端人才积极进入科研院所</a:t>
            </a:r>
            <a:endParaRPr lang="en-US" sz="1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61" name="PA_库_组合 1">
            <a:extLst>
              <a:ext uri="{FF2B5EF4-FFF2-40B4-BE49-F238E27FC236}">
                <a16:creationId xmlns:a16="http://schemas.microsoft.com/office/drawing/2014/main" id="{AA0AE2A0-AF1D-40CD-950F-0E7035D28D2E}"/>
              </a:ext>
            </a:extLst>
          </p:cNvPr>
          <p:cNvGrpSpPr/>
          <p:nvPr>
            <p:custDataLst>
              <p:tags r:id="rId2"/>
            </p:custDataLst>
          </p:nvPr>
        </p:nvGrpSpPr>
        <p:grpSpPr>
          <a:xfrm>
            <a:off x="6308347" y="2317370"/>
            <a:ext cx="1606946" cy="1790600"/>
            <a:chOff x="6647231" y="2188458"/>
            <a:chExt cx="2142594" cy="2387467"/>
          </a:xfrm>
        </p:grpSpPr>
        <p:sp>
          <p:nvSpPr>
            <p:cNvPr id="162" name="Freeform 158">
              <a:extLst>
                <a:ext uri="{FF2B5EF4-FFF2-40B4-BE49-F238E27FC236}">
                  <a16:creationId xmlns:a16="http://schemas.microsoft.com/office/drawing/2014/main" id="{1CF0A387-2FEE-4C57-B253-3BD184C9A827}"/>
                </a:ext>
              </a:extLst>
            </p:cNvPr>
            <p:cNvSpPr/>
            <p:nvPr/>
          </p:nvSpPr>
          <p:spPr>
            <a:xfrm>
              <a:off x="6647231" y="3053108"/>
              <a:ext cx="1522822" cy="1522817"/>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ea typeface="微软简标宋" pitchFamily="2" charset="-122"/>
                <a:cs typeface="+mn-ea"/>
                <a:sym typeface="+mn-lt"/>
              </a:endParaRPr>
            </a:p>
          </p:txBody>
        </p:sp>
        <p:sp>
          <p:nvSpPr>
            <p:cNvPr id="163" name="Oval 159">
              <a:extLst>
                <a:ext uri="{FF2B5EF4-FFF2-40B4-BE49-F238E27FC236}">
                  <a16:creationId xmlns:a16="http://schemas.microsoft.com/office/drawing/2014/main" id="{482A0A0B-AC54-4D01-A108-F0A5B8D566F3}"/>
                </a:ext>
              </a:extLst>
            </p:cNvPr>
            <p:cNvSpPr/>
            <p:nvPr/>
          </p:nvSpPr>
          <p:spPr>
            <a:xfrm>
              <a:off x="6936242" y="3342117"/>
              <a:ext cx="944801" cy="944799"/>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ea typeface="微软简标宋" pitchFamily="2" charset="-122"/>
                <a:cs typeface="+mn-ea"/>
                <a:sym typeface="+mn-lt"/>
              </a:endParaRPr>
            </a:p>
          </p:txBody>
        </p:sp>
        <p:grpSp>
          <p:nvGrpSpPr>
            <p:cNvPr id="164" name="Group 628">
              <a:extLst>
                <a:ext uri="{FF2B5EF4-FFF2-40B4-BE49-F238E27FC236}">
                  <a16:creationId xmlns:a16="http://schemas.microsoft.com/office/drawing/2014/main" id="{4BA5448B-2DD7-4D6E-A639-2DD3BAFFC51E}"/>
                </a:ext>
              </a:extLst>
            </p:cNvPr>
            <p:cNvGrpSpPr/>
            <p:nvPr/>
          </p:nvGrpSpPr>
          <p:grpSpPr>
            <a:xfrm rot="15155533" flipH="1">
              <a:off x="7300711" y="2591935"/>
              <a:ext cx="1121616" cy="1281037"/>
              <a:chOff x="6326188" y="1654175"/>
              <a:chExt cx="2410644" cy="3082384"/>
            </a:xfrm>
            <a:solidFill>
              <a:schemeClr val="bg2">
                <a:lumMod val="75000"/>
              </a:schemeClr>
            </a:solidFill>
          </p:grpSpPr>
          <p:sp>
            <p:nvSpPr>
              <p:cNvPr id="266" name="Freeform 129">
                <a:extLst>
                  <a:ext uri="{FF2B5EF4-FFF2-40B4-BE49-F238E27FC236}">
                    <a16:creationId xmlns:a16="http://schemas.microsoft.com/office/drawing/2014/main" id="{EA6E5F3E-5315-4EC2-9B10-6D5413B3D6BF}"/>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7" name="Freeform 130">
                <a:extLst>
                  <a:ext uri="{FF2B5EF4-FFF2-40B4-BE49-F238E27FC236}">
                    <a16:creationId xmlns:a16="http://schemas.microsoft.com/office/drawing/2014/main" id="{87DD00B0-0F8C-45D5-8BBC-2BEABC688F51}"/>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8" name="Freeform 131">
                <a:extLst>
                  <a:ext uri="{FF2B5EF4-FFF2-40B4-BE49-F238E27FC236}">
                    <a16:creationId xmlns:a16="http://schemas.microsoft.com/office/drawing/2014/main" id="{6C21359F-F40D-4D5C-B5D2-5452FE2930EC}"/>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9" name="Freeform 132">
                <a:extLst>
                  <a:ext uri="{FF2B5EF4-FFF2-40B4-BE49-F238E27FC236}">
                    <a16:creationId xmlns:a16="http://schemas.microsoft.com/office/drawing/2014/main" id="{542D9094-3AEE-4952-ACF8-FF11D78EB27D}"/>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0" name="Freeform 133">
                <a:extLst>
                  <a:ext uri="{FF2B5EF4-FFF2-40B4-BE49-F238E27FC236}">
                    <a16:creationId xmlns:a16="http://schemas.microsoft.com/office/drawing/2014/main" id="{356E12B6-6AAF-46CB-8E44-41EA0663A671}"/>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1" name="Freeform 134">
                <a:extLst>
                  <a:ext uri="{FF2B5EF4-FFF2-40B4-BE49-F238E27FC236}">
                    <a16:creationId xmlns:a16="http://schemas.microsoft.com/office/drawing/2014/main" id="{65230690-CCE3-482B-9012-51F3DC8ACCA7}"/>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2" name="Freeform 135">
                <a:extLst>
                  <a:ext uri="{FF2B5EF4-FFF2-40B4-BE49-F238E27FC236}">
                    <a16:creationId xmlns:a16="http://schemas.microsoft.com/office/drawing/2014/main" id="{408240C8-9105-43DB-9C71-798A5B9820F9}"/>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3" name="Freeform 136">
                <a:extLst>
                  <a:ext uri="{FF2B5EF4-FFF2-40B4-BE49-F238E27FC236}">
                    <a16:creationId xmlns:a16="http://schemas.microsoft.com/office/drawing/2014/main" id="{0726E754-3DB7-465C-8AFC-0BF7E72B70F9}"/>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4" name="Freeform 137">
                <a:extLst>
                  <a:ext uri="{FF2B5EF4-FFF2-40B4-BE49-F238E27FC236}">
                    <a16:creationId xmlns:a16="http://schemas.microsoft.com/office/drawing/2014/main" id="{F95EBD6C-201E-4ABF-83A8-466CDE91ACB6}"/>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5" name="Freeform 138">
                <a:extLst>
                  <a:ext uri="{FF2B5EF4-FFF2-40B4-BE49-F238E27FC236}">
                    <a16:creationId xmlns:a16="http://schemas.microsoft.com/office/drawing/2014/main" id="{CF984BEA-BA95-47AC-8676-63E4BCEC2822}"/>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6" name="Freeform 139">
                <a:extLst>
                  <a:ext uri="{FF2B5EF4-FFF2-40B4-BE49-F238E27FC236}">
                    <a16:creationId xmlns:a16="http://schemas.microsoft.com/office/drawing/2014/main" id="{FF9A8787-8725-4370-87FF-595156F3F79F}"/>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7" name="Freeform 140">
                <a:extLst>
                  <a:ext uri="{FF2B5EF4-FFF2-40B4-BE49-F238E27FC236}">
                    <a16:creationId xmlns:a16="http://schemas.microsoft.com/office/drawing/2014/main" id="{26FCA54A-5E94-4998-AE3C-E8798ABB3C8D}"/>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8" name="Freeform 141">
                <a:extLst>
                  <a:ext uri="{FF2B5EF4-FFF2-40B4-BE49-F238E27FC236}">
                    <a16:creationId xmlns:a16="http://schemas.microsoft.com/office/drawing/2014/main" id="{4B0797EB-19B7-46D4-B982-FDE666BDC07D}"/>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79" name="Freeform 142">
                <a:extLst>
                  <a:ext uri="{FF2B5EF4-FFF2-40B4-BE49-F238E27FC236}">
                    <a16:creationId xmlns:a16="http://schemas.microsoft.com/office/drawing/2014/main" id="{16D310F5-B4D0-4104-BB10-E0890989F62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0" name="Freeform 143">
                <a:extLst>
                  <a:ext uri="{FF2B5EF4-FFF2-40B4-BE49-F238E27FC236}">
                    <a16:creationId xmlns:a16="http://schemas.microsoft.com/office/drawing/2014/main" id="{E8C4D561-2CE9-4821-BC15-BF5EDD00D61B}"/>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1" name="Rectangle 144">
                <a:extLst>
                  <a:ext uri="{FF2B5EF4-FFF2-40B4-BE49-F238E27FC236}">
                    <a16:creationId xmlns:a16="http://schemas.microsoft.com/office/drawing/2014/main" id="{93A54139-F8AB-4616-9C49-44F1C670AD8F}"/>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2" name="Freeform 145">
                <a:extLst>
                  <a:ext uri="{FF2B5EF4-FFF2-40B4-BE49-F238E27FC236}">
                    <a16:creationId xmlns:a16="http://schemas.microsoft.com/office/drawing/2014/main" id="{5BDB2BDF-7B41-4804-948F-A52FC66DC663}"/>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3" name="Freeform 146">
                <a:extLst>
                  <a:ext uri="{FF2B5EF4-FFF2-40B4-BE49-F238E27FC236}">
                    <a16:creationId xmlns:a16="http://schemas.microsoft.com/office/drawing/2014/main" id="{812D5FD1-74F2-42F8-9799-D7E3308F0919}"/>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4" name="Freeform 147">
                <a:extLst>
                  <a:ext uri="{FF2B5EF4-FFF2-40B4-BE49-F238E27FC236}">
                    <a16:creationId xmlns:a16="http://schemas.microsoft.com/office/drawing/2014/main" id="{EBBD00CA-0BD4-49D2-A1CF-6594DA9390EA}"/>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5" name="Freeform 148">
                <a:extLst>
                  <a:ext uri="{FF2B5EF4-FFF2-40B4-BE49-F238E27FC236}">
                    <a16:creationId xmlns:a16="http://schemas.microsoft.com/office/drawing/2014/main" id="{D2220065-F350-445A-AD3C-F6DA78DFECD8}"/>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6" name="Freeform 149">
                <a:extLst>
                  <a:ext uri="{FF2B5EF4-FFF2-40B4-BE49-F238E27FC236}">
                    <a16:creationId xmlns:a16="http://schemas.microsoft.com/office/drawing/2014/main" id="{481671B7-A5AF-4A5A-A851-413E3F57E0F5}"/>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7" name="Freeform 150">
                <a:extLst>
                  <a:ext uri="{FF2B5EF4-FFF2-40B4-BE49-F238E27FC236}">
                    <a16:creationId xmlns:a16="http://schemas.microsoft.com/office/drawing/2014/main" id="{0C4D3E7E-167E-4C2B-AD82-31595EF5F610}"/>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8" name="Freeform 151">
                <a:extLst>
                  <a:ext uri="{FF2B5EF4-FFF2-40B4-BE49-F238E27FC236}">
                    <a16:creationId xmlns:a16="http://schemas.microsoft.com/office/drawing/2014/main" id="{A0BD48E0-9A69-487B-88B3-0B04E0CE29F8}"/>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89" name="Freeform 152">
                <a:extLst>
                  <a:ext uri="{FF2B5EF4-FFF2-40B4-BE49-F238E27FC236}">
                    <a16:creationId xmlns:a16="http://schemas.microsoft.com/office/drawing/2014/main" id="{F5E09100-D348-417F-9424-4E426AE8BB8D}"/>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0" name="Freeform 153">
                <a:extLst>
                  <a:ext uri="{FF2B5EF4-FFF2-40B4-BE49-F238E27FC236}">
                    <a16:creationId xmlns:a16="http://schemas.microsoft.com/office/drawing/2014/main" id="{A788FB3E-1636-47A8-842A-3245EEC45CAE}"/>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1" name="Freeform 154">
                <a:extLst>
                  <a:ext uri="{FF2B5EF4-FFF2-40B4-BE49-F238E27FC236}">
                    <a16:creationId xmlns:a16="http://schemas.microsoft.com/office/drawing/2014/main" id="{509A7C87-7307-41E3-9ADA-B21725D45347}"/>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2" name="Freeform 155">
                <a:extLst>
                  <a:ext uri="{FF2B5EF4-FFF2-40B4-BE49-F238E27FC236}">
                    <a16:creationId xmlns:a16="http://schemas.microsoft.com/office/drawing/2014/main" id="{51D8B469-D0D3-4D10-B9A7-58E29A36E2AC}"/>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3" name="Freeform 156">
                <a:extLst>
                  <a:ext uri="{FF2B5EF4-FFF2-40B4-BE49-F238E27FC236}">
                    <a16:creationId xmlns:a16="http://schemas.microsoft.com/office/drawing/2014/main" id="{41BA5AE2-2FAF-4515-9D21-957793D348AC}"/>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4" name="Freeform 157">
                <a:extLst>
                  <a:ext uri="{FF2B5EF4-FFF2-40B4-BE49-F238E27FC236}">
                    <a16:creationId xmlns:a16="http://schemas.microsoft.com/office/drawing/2014/main" id="{C4F2F43C-4D4B-47E0-9D45-43E77DED7FD9}"/>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5" name="Freeform 158">
                <a:extLst>
                  <a:ext uri="{FF2B5EF4-FFF2-40B4-BE49-F238E27FC236}">
                    <a16:creationId xmlns:a16="http://schemas.microsoft.com/office/drawing/2014/main" id="{C0006FFE-DC24-413F-84FF-86B80D08F39B}"/>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6" name="Freeform 159">
                <a:extLst>
                  <a:ext uri="{FF2B5EF4-FFF2-40B4-BE49-F238E27FC236}">
                    <a16:creationId xmlns:a16="http://schemas.microsoft.com/office/drawing/2014/main" id="{0E2EE6D9-2EF0-4B41-8AF7-7D47A822D3CC}"/>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7" name="Freeform 160">
                <a:extLst>
                  <a:ext uri="{FF2B5EF4-FFF2-40B4-BE49-F238E27FC236}">
                    <a16:creationId xmlns:a16="http://schemas.microsoft.com/office/drawing/2014/main" id="{D6A6B630-3AA9-4879-B457-9783BC75E1D2}"/>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8" name="Freeform 161">
                <a:extLst>
                  <a:ext uri="{FF2B5EF4-FFF2-40B4-BE49-F238E27FC236}">
                    <a16:creationId xmlns:a16="http://schemas.microsoft.com/office/drawing/2014/main" id="{53783A96-31C5-43DA-AA4B-719AF5D1FE8E}"/>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99" name="Freeform 162">
                <a:extLst>
                  <a:ext uri="{FF2B5EF4-FFF2-40B4-BE49-F238E27FC236}">
                    <a16:creationId xmlns:a16="http://schemas.microsoft.com/office/drawing/2014/main" id="{68B3C682-6BAB-49EB-8CD8-BCD6A75217B6}"/>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0" name="Freeform 163">
                <a:extLst>
                  <a:ext uri="{FF2B5EF4-FFF2-40B4-BE49-F238E27FC236}">
                    <a16:creationId xmlns:a16="http://schemas.microsoft.com/office/drawing/2014/main" id="{40B5B81B-9DD0-41C4-B777-71A171F9AF55}"/>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1" name="Freeform 164">
                <a:extLst>
                  <a:ext uri="{FF2B5EF4-FFF2-40B4-BE49-F238E27FC236}">
                    <a16:creationId xmlns:a16="http://schemas.microsoft.com/office/drawing/2014/main" id="{7D07C95B-71FE-4EB4-96FA-FD11F498D5D1}"/>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2" name="Freeform 165">
                <a:extLst>
                  <a:ext uri="{FF2B5EF4-FFF2-40B4-BE49-F238E27FC236}">
                    <a16:creationId xmlns:a16="http://schemas.microsoft.com/office/drawing/2014/main" id="{DD1745BF-35D8-4470-9D24-E3194272F2A1}"/>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3" name="Freeform 166">
                <a:extLst>
                  <a:ext uri="{FF2B5EF4-FFF2-40B4-BE49-F238E27FC236}">
                    <a16:creationId xmlns:a16="http://schemas.microsoft.com/office/drawing/2014/main" id="{7B3C4E90-FBCF-4F16-9028-B714DBEF06CB}"/>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4" name="Freeform 167">
                <a:extLst>
                  <a:ext uri="{FF2B5EF4-FFF2-40B4-BE49-F238E27FC236}">
                    <a16:creationId xmlns:a16="http://schemas.microsoft.com/office/drawing/2014/main" id="{D26F5F2D-C825-48F7-88C8-6FD383D45753}"/>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05" name="Freeform 168">
                <a:extLst>
                  <a:ext uri="{FF2B5EF4-FFF2-40B4-BE49-F238E27FC236}">
                    <a16:creationId xmlns:a16="http://schemas.microsoft.com/office/drawing/2014/main" id="{8FAAEE48-E283-40FE-A15F-EEC158AC454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165" name="Group 629">
              <a:extLst>
                <a:ext uri="{FF2B5EF4-FFF2-40B4-BE49-F238E27FC236}">
                  <a16:creationId xmlns:a16="http://schemas.microsoft.com/office/drawing/2014/main" id="{70FB0AED-07DF-41A3-93A4-874C03FD0820}"/>
                </a:ext>
              </a:extLst>
            </p:cNvPr>
            <p:cNvGrpSpPr/>
            <p:nvPr/>
          </p:nvGrpSpPr>
          <p:grpSpPr>
            <a:xfrm rot="15155533" flipH="1">
              <a:off x="7461724" y="2587561"/>
              <a:ext cx="1020043" cy="1233099"/>
              <a:chOff x="6326188" y="1654175"/>
              <a:chExt cx="2192337" cy="2967038"/>
            </a:xfrm>
            <a:solidFill>
              <a:schemeClr val="bg2">
                <a:lumMod val="75000"/>
              </a:schemeClr>
            </a:solidFill>
          </p:grpSpPr>
          <p:sp>
            <p:nvSpPr>
              <p:cNvPr id="227" name="Freeform 129">
                <a:extLst>
                  <a:ext uri="{FF2B5EF4-FFF2-40B4-BE49-F238E27FC236}">
                    <a16:creationId xmlns:a16="http://schemas.microsoft.com/office/drawing/2014/main" id="{688EF5B9-FD1E-44A5-B35D-D4D031967E39}"/>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8" name="Freeform 130">
                <a:extLst>
                  <a:ext uri="{FF2B5EF4-FFF2-40B4-BE49-F238E27FC236}">
                    <a16:creationId xmlns:a16="http://schemas.microsoft.com/office/drawing/2014/main" id="{CDC8E484-B6AD-4F64-BBC0-9F9EC97347CB}"/>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9" name="Freeform 131">
                <a:extLst>
                  <a:ext uri="{FF2B5EF4-FFF2-40B4-BE49-F238E27FC236}">
                    <a16:creationId xmlns:a16="http://schemas.microsoft.com/office/drawing/2014/main" id="{E57BC410-7E71-4FB5-9594-10B64D21BFC5}"/>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0" name="Freeform 132">
                <a:extLst>
                  <a:ext uri="{FF2B5EF4-FFF2-40B4-BE49-F238E27FC236}">
                    <a16:creationId xmlns:a16="http://schemas.microsoft.com/office/drawing/2014/main" id="{0E38AC5C-A6CC-4BDE-8895-386848F68306}"/>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1" name="Freeform 133">
                <a:extLst>
                  <a:ext uri="{FF2B5EF4-FFF2-40B4-BE49-F238E27FC236}">
                    <a16:creationId xmlns:a16="http://schemas.microsoft.com/office/drawing/2014/main" id="{EC9E2980-99E5-460A-8D5B-30BF4DE93829}"/>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2" name="Freeform 134">
                <a:extLst>
                  <a:ext uri="{FF2B5EF4-FFF2-40B4-BE49-F238E27FC236}">
                    <a16:creationId xmlns:a16="http://schemas.microsoft.com/office/drawing/2014/main" id="{A0BFAE2F-B5C3-43A6-BA6F-F8AF6A845E11}"/>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3" name="Freeform 135">
                <a:extLst>
                  <a:ext uri="{FF2B5EF4-FFF2-40B4-BE49-F238E27FC236}">
                    <a16:creationId xmlns:a16="http://schemas.microsoft.com/office/drawing/2014/main" id="{0B2986E6-449C-40D2-B0D0-10A8ABE4B447}"/>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4" name="Freeform 136">
                <a:extLst>
                  <a:ext uri="{FF2B5EF4-FFF2-40B4-BE49-F238E27FC236}">
                    <a16:creationId xmlns:a16="http://schemas.microsoft.com/office/drawing/2014/main" id="{80E35404-D358-45E5-BCE1-CB1D79AF544D}"/>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5" name="Freeform 137">
                <a:extLst>
                  <a:ext uri="{FF2B5EF4-FFF2-40B4-BE49-F238E27FC236}">
                    <a16:creationId xmlns:a16="http://schemas.microsoft.com/office/drawing/2014/main" id="{B631E49B-0A29-46C3-AC8A-5FF0A7423BCA}"/>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6" name="Freeform 138">
                <a:extLst>
                  <a:ext uri="{FF2B5EF4-FFF2-40B4-BE49-F238E27FC236}">
                    <a16:creationId xmlns:a16="http://schemas.microsoft.com/office/drawing/2014/main" id="{DA8A13E3-6C57-47E0-A1E2-4FD224373E7E}"/>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7" name="Freeform 139">
                <a:extLst>
                  <a:ext uri="{FF2B5EF4-FFF2-40B4-BE49-F238E27FC236}">
                    <a16:creationId xmlns:a16="http://schemas.microsoft.com/office/drawing/2014/main" id="{A422C6DB-9F12-47B6-9068-1FD4BF04327B}"/>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8" name="Freeform 140">
                <a:extLst>
                  <a:ext uri="{FF2B5EF4-FFF2-40B4-BE49-F238E27FC236}">
                    <a16:creationId xmlns:a16="http://schemas.microsoft.com/office/drawing/2014/main" id="{7E0E2E51-4C79-4014-9653-AFEA7A41CA06}"/>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39" name="Freeform 141">
                <a:extLst>
                  <a:ext uri="{FF2B5EF4-FFF2-40B4-BE49-F238E27FC236}">
                    <a16:creationId xmlns:a16="http://schemas.microsoft.com/office/drawing/2014/main" id="{714A6FD6-F64A-45F4-A0BE-47B4A3E64C6E}"/>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0" name="Freeform 142">
                <a:extLst>
                  <a:ext uri="{FF2B5EF4-FFF2-40B4-BE49-F238E27FC236}">
                    <a16:creationId xmlns:a16="http://schemas.microsoft.com/office/drawing/2014/main" id="{EC216C7F-DC20-46D4-A5FB-93936C22E806}"/>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1" name="Freeform 143">
                <a:extLst>
                  <a:ext uri="{FF2B5EF4-FFF2-40B4-BE49-F238E27FC236}">
                    <a16:creationId xmlns:a16="http://schemas.microsoft.com/office/drawing/2014/main" id="{57B95D78-EF1C-4E20-88D8-DE704EF73BBC}"/>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2" name="Rectangle 144">
                <a:extLst>
                  <a:ext uri="{FF2B5EF4-FFF2-40B4-BE49-F238E27FC236}">
                    <a16:creationId xmlns:a16="http://schemas.microsoft.com/office/drawing/2014/main" id="{3BF97A15-B231-4F08-BCD7-90101CECFF84}"/>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3" name="Freeform 145">
                <a:extLst>
                  <a:ext uri="{FF2B5EF4-FFF2-40B4-BE49-F238E27FC236}">
                    <a16:creationId xmlns:a16="http://schemas.microsoft.com/office/drawing/2014/main" id="{9C877103-4346-4937-856A-771A085FC457}"/>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4" name="Freeform 146">
                <a:extLst>
                  <a:ext uri="{FF2B5EF4-FFF2-40B4-BE49-F238E27FC236}">
                    <a16:creationId xmlns:a16="http://schemas.microsoft.com/office/drawing/2014/main" id="{CF2F3C0A-918D-4476-A2CB-20BD1054F712}"/>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5" name="Freeform 147">
                <a:extLst>
                  <a:ext uri="{FF2B5EF4-FFF2-40B4-BE49-F238E27FC236}">
                    <a16:creationId xmlns:a16="http://schemas.microsoft.com/office/drawing/2014/main" id="{C7FF7B35-1B95-43C2-9301-3FA08A10E926}"/>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6" name="Freeform 148">
                <a:extLst>
                  <a:ext uri="{FF2B5EF4-FFF2-40B4-BE49-F238E27FC236}">
                    <a16:creationId xmlns:a16="http://schemas.microsoft.com/office/drawing/2014/main" id="{3A6C8DB3-1C02-4DC5-A1E3-2C9CDE56720C}"/>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7" name="Freeform 149">
                <a:extLst>
                  <a:ext uri="{FF2B5EF4-FFF2-40B4-BE49-F238E27FC236}">
                    <a16:creationId xmlns:a16="http://schemas.microsoft.com/office/drawing/2014/main" id="{3B1D7DE7-C801-471E-AEFF-D2140524BB70}"/>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8" name="Freeform 150">
                <a:extLst>
                  <a:ext uri="{FF2B5EF4-FFF2-40B4-BE49-F238E27FC236}">
                    <a16:creationId xmlns:a16="http://schemas.microsoft.com/office/drawing/2014/main" id="{B141AE61-5093-4916-9BAA-D27120A8F3BD}"/>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49" name="Freeform 151">
                <a:extLst>
                  <a:ext uri="{FF2B5EF4-FFF2-40B4-BE49-F238E27FC236}">
                    <a16:creationId xmlns:a16="http://schemas.microsoft.com/office/drawing/2014/main" id="{F4FCEB2A-2470-4559-B72F-DB73BE40504C}"/>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0" name="Freeform 152">
                <a:extLst>
                  <a:ext uri="{FF2B5EF4-FFF2-40B4-BE49-F238E27FC236}">
                    <a16:creationId xmlns:a16="http://schemas.microsoft.com/office/drawing/2014/main" id="{A0855CAD-C3B1-41CB-97CD-546FADD8459B}"/>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1" name="Freeform 153">
                <a:extLst>
                  <a:ext uri="{FF2B5EF4-FFF2-40B4-BE49-F238E27FC236}">
                    <a16:creationId xmlns:a16="http://schemas.microsoft.com/office/drawing/2014/main" id="{4E47FAC1-50DB-417F-863E-AF26BB6F4884}"/>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2" name="Freeform 154">
                <a:extLst>
                  <a:ext uri="{FF2B5EF4-FFF2-40B4-BE49-F238E27FC236}">
                    <a16:creationId xmlns:a16="http://schemas.microsoft.com/office/drawing/2014/main" id="{7AB1CA0C-191D-468C-9250-94DAB5E43311}"/>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3" name="Freeform 156">
                <a:extLst>
                  <a:ext uri="{FF2B5EF4-FFF2-40B4-BE49-F238E27FC236}">
                    <a16:creationId xmlns:a16="http://schemas.microsoft.com/office/drawing/2014/main" id="{BFBE5A21-5C75-4116-B10D-6AEE85275B42}"/>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4" name="Freeform 157">
                <a:extLst>
                  <a:ext uri="{FF2B5EF4-FFF2-40B4-BE49-F238E27FC236}">
                    <a16:creationId xmlns:a16="http://schemas.microsoft.com/office/drawing/2014/main" id="{157FEEC8-722F-42C5-9C86-A0E05F78B0B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5" name="Freeform 158">
                <a:extLst>
                  <a:ext uri="{FF2B5EF4-FFF2-40B4-BE49-F238E27FC236}">
                    <a16:creationId xmlns:a16="http://schemas.microsoft.com/office/drawing/2014/main" id="{630F7300-35E5-43B7-B866-882C0CCD546D}"/>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6" name="Freeform 159">
                <a:extLst>
                  <a:ext uri="{FF2B5EF4-FFF2-40B4-BE49-F238E27FC236}">
                    <a16:creationId xmlns:a16="http://schemas.microsoft.com/office/drawing/2014/main" id="{DDF3F809-C4F8-4AF1-8B2D-04E033484083}"/>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7" name="Freeform 160">
                <a:extLst>
                  <a:ext uri="{FF2B5EF4-FFF2-40B4-BE49-F238E27FC236}">
                    <a16:creationId xmlns:a16="http://schemas.microsoft.com/office/drawing/2014/main" id="{5B1C1343-809F-44D1-B993-69CAD0517C8F}"/>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8" name="Freeform 161">
                <a:extLst>
                  <a:ext uri="{FF2B5EF4-FFF2-40B4-BE49-F238E27FC236}">
                    <a16:creationId xmlns:a16="http://schemas.microsoft.com/office/drawing/2014/main" id="{C69FAA0A-76C6-4CCE-B87A-3A60C5E59F27}"/>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59" name="Freeform 162">
                <a:extLst>
                  <a:ext uri="{FF2B5EF4-FFF2-40B4-BE49-F238E27FC236}">
                    <a16:creationId xmlns:a16="http://schemas.microsoft.com/office/drawing/2014/main" id="{11D48430-6FF0-4D6D-8716-6A49C020F8A1}"/>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0" name="Freeform 163">
                <a:extLst>
                  <a:ext uri="{FF2B5EF4-FFF2-40B4-BE49-F238E27FC236}">
                    <a16:creationId xmlns:a16="http://schemas.microsoft.com/office/drawing/2014/main" id="{D785057C-5963-46E6-8E4E-CE552EC80C73}"/>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1" name="Freeform 164">
                <a:extLst>
                  <a:ext uri="{FF2B5EF4-FFF2-40B4-BE49-F238E27FC236}">
                    <a16:creationId xmlns:a16="http://schemas.microsoft.com/office/drawing/2014/main" id="{600A47AC-3327-4CC4-AC82-3841959EEDBE}"/>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2" name="Freeform 165">
                <a:extLst>
                  <a:ext uri="{FF2B5EF4-FFF2-40B4-BE49-F238E27FC236}">
                    <a16:creationId xmlns:a16="http://schemas.microsoft.com/office/drawing/2014/main" id="{14715E93-D6DF-4343-B39B-B75D2A47970E}"/>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3" name="Freeform 166">
                <a:extLst>
                  <a:ext uri="{FF2B5EF4-FFF2-40B4-BE49-F238E27FC236}">
                    <a16:creationId xmlns:a16="http://schemas.microsoft.com/office/drawing/2014/main" id="{838D9982-AFCE-4095-B302-B03DA5120408}"/>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4" name="Freeform 167">
                <a:extLst>
                  <a:ext uri="{FF2B5EF4-FFF2-40B4-BE49-F238E27FC236}">
                    <a16:creationId xmlns:a16="http://schemas.microsoft.com/office/drawing/2014/main" id="{DC969B08-102E-43A8-AC5E-B6254C7D3AD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65" name="Freeform 168">
                <a:extLst>
                  <a:ext uri="{FF2B5EF4-FFF2-40B4-BE49-F238E27FC236}">
                    <a16:creationId xmlns:a16="http://schemas.microsoft.com/office/drawing/2014/main" id="{3BDCD5AD-B9C1-4B73-8516-7F3EE1733703}"/>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166" name="Group 630">
              <a:extLst>
                <a:ext uri="{FF2B5EF4-FFF2-40B4-BE49-F238E27FC236}">
                  <a16:creationId xmlns:a16="http://schemas.microsoft.com/office/drawing/2014/main" id="{7E1C6A53-47C6-48C1-8857-2C4605620000}"/>
                </a:ext>
              </a:extLst>
            </p:cNvPr>
            <p:cNvGrpSpPr/>
            <p:nvPr/>
          </p:nvGrpSpPr>
          <p:grpSpPr>
            <a:xfrm rot="15155533" flipH="1">
              <a:off x="7532752" y="2607594"/>
              <a:ext cx="1067399" cy="1288850"/>
              <a:chOff x="6224407" y="1520027"/>
              <a:chExt cx="2294118" cy="3101186"/>
            </a:xfrm>
            <a:solidFill>
              <a:schemeClr val="bg2">
                <a:lumMod val="75000"/>
              </a:schemeClr>
            </a:solidFill>
          </p:grpSpPr>
          <p:sp>
            <p:nvSpPr>
              <p:cNvPr id="187" name="Freeform 129">
                <a:extLst>
                  <a:ext uri="{FF2B5EF4-FFF2-40B4-BE49-F238E27FC236}">
                    <a16:creationId xmlns:a16="http://schemas.microsoft.com/office/drawing/2014/main" id="{36C4A902-72AF-4F9B-92ED-0C624B1568E6}"/>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8" name="Freeform 130">
                <a:extLst>
                  <a:ext uri="{FF2B5EF4-FFF2-40B4-BE49-F238E27FC236}">
                    <a16:creationId xmlns:a16="http://schemas.microsoft.com/office/drawing/2014/main" id="{9EEA4596-86CD-438E-B16B-F5C7A7A30DCF}"/>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9" name="Freeform 131">
                <a:extLst>
                  <a:ext uri="{FF2B5EF4-FFF2-40B4-BE49-F238E27FC236}">
                    <a16:creationId xmlns:a16="http://schemas.microsoft.com/office/drawing/2014/main" id="{1887846E-8B95-4387-9EC1-FDEFED6B4369}"/>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0" name="Freeform 132">
                <a:extLst>
                  <a:ext uri="{FF2B5EF4-FFF2-40B4-BE49-F238E27FC236}">
                    <a16:creationId xmlns:a16="http://schemas.microsoft.com/office/drawing/2014/main" id="{C516A1FE-B03E-4730-B5A3-1BA0EAD9A709}"/>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1" name="Freeform 133">
                <a:extLst>
                  <a:ext uri="{FF2B5EF4-FFF2-40B4-BE49-F238E27FC236}">
                    <a16:creationId xmlns:a16="http://schemas.microsoft.com/office/drawing/2014/main" id="{36798FCA-7F06-4AD3-8FB6-26DD3267A10E}"/>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2" name="Freeform 134">
                <a:extLst>
                  <a:ext uri="{FF2B5EF4-FFF2-40B4-BE49-F238E27FC236}">
                    <a16:creationId xmlns:a16="http://schemas.microsoft.com/office/drawing/2014/main" id="{8A542467-9D31-4FAB-92EC-89E37CBECFD4}"/>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3" name="Freeform 135">
                <a:extLst>
                  <a:ext uri="{FF2B5EF4-FFF2-40B4-BE49-F238E27FC236}">
                    <a16:creationId xmlns:a16="http://schemas.microsoft.com/office/drawing/2014/main" id="{185A0C72-7C81-49E5-BB92-4B8B8464D714}"/>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4" name="Freeform 136">
                <a:extLst>
                  <a:ext uri="{FF2B5EF4-FFF2-40B4-BE49-F238E27FC236}">
                    <a16:creationId xmlns:a16="http://schemas.microsoft.com/office/drawing/2014/main" id="{E48D3076-7F2D-4349-BD14-BCC228211110}"/>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5" name="Freeform 137">
                <a:extLst>
                  <a:ext uri="{FF2B5EF4-FFF2-40B4-BE49-F238E27FC236}">
                    <a16:creationId xmlns:a16="http://schemas.microsoft.com/office/drawing/2014/main" id="{53F7989F-997A-433C-9B0F-CAC558CA250E}"/>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6" name="Freeform 138">
                <a:extLst>
                  <a:ext uri="{FF2B5EF4-FFF2-40B4-BE49-F238E27FC236}">
                    <a16:creationId xmlns:a16="http://schemas.microsoft.com/office/drawing/2014/main" id="{83214871-31D3-447C-BD76-5BFD0CEB728C}"/>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7" name="Freeform 139">
                <a:extLst>
                  <a:ext uri="{FF2B5EF4-FFF2-40B4-BE49-F238E27FC236}">
                    <a16:creationId xmlns:a16="http://schemas.microsoft.com/office/drawing/2014/main" id="{3FFDB98C-DFAD-4252-856A-5CEA7A16BA06}"/>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8" name="Freeform 140">
                <a:extLst>
                  <a:ext uri="{FF2B5EF4-FFF2-40B4-BE49-F238E27FC236}">
                    <a16:creationId xmlns:a16="http://schemas.microsoft.com/office/drawing/2014/main" id="{8023A4DF-3458-449F-A6EF-35AB149FCF6D}"/>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99" name="Freeform 141">
                <a:extLst>
                  <a:ext uri="{FF2B5EF4-FFF2-40B4-BE49-F238E27FC236}">
                    <a16:creationId xmlns:a16="http://schemas.microsoft.com/office/drawing/2014/main" id="{20B694AF-E660-4E02-8A74-6077DD81FB5F}"/>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0" name="Freeform 142">
                <a:extLst>
                  <a:ext uri="{FF2B5EF4-FFF2-40B4-BE49-F238E27FC236}">
                    <a16:creationId xmlns:a16="http://schemas.microsoft.com/office/drawing/2014/main" id="{440A91E5-9E81-422C-8AAC-7C6BCE8FBFD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1" name="Freeform 143">
                <a:extLst>
                  <a:ext uri="{FF2B5EF4-FFF2-40B4-BE49-F238E27FC236}">
                    <a16:creationId xmlns:a16="http://schemas.microsoft.com/office/drawing/2014/main" id="{39ABB50C-E6C2-4433-8780-8E8F9E263802}"/>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2" name="Rectangle 144">
                <a:extLst>
                  <a:ext uri="{FF2B5EF4-FFF2-40B4-BE49-F238E27FC236}">
                    <a16:creationId xmlns:a16="http://schemas.microsoft.com/office/drawing/2014/main" id="{3661AB62-0FED-43D3-A122-9F9F0A08AFBB}"/>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3" name="Freeform 145">
                <a:extLst>
                  <a:ext uri="{FF2B5EF4-FFF2-40B4-BE49-F238E27FC236}">
                    <a16:creationId xmlns:a16="http://schemas.microsoft.com/office/drawing/2014/main" id="{DE53E76F-0839-42A3-9176-DBF30799FF18}"/>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4" name="Freeform 146">
                <a:extLst>
                  <a:ext uri="{FF2B5EF4-FFF2-40B4-BE49-F238E27FC236}">
                    <a16:creationId xmlns:a16="http://schemas.microsoft.com/office/drawing/2014/main" id="{B91BB191-43E4-494C-A9CC-9E38E9541C61}"/>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5" name="Freeform 147">
                <a:extLst>
                  <a:ext uri="{FF2B5EF4-FFF2-40B4-BE49-F238E27FC236}">
                    <a16:creationId xmlns:a16="http://schemas.microsoft.com/office/drawing/2014/main" id="{7682A216-D72B-4955-8F39-9F09804771F3}"/>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6" name="Freeform 148">
                <a:extLst>
                  <a:ext uri="{FF2B5EF4-FFF2-40B4-BE49-F238E27FC236}">
                    <a16:creationId xmlns:a16="http://schemas.microsoft.com/office/drawing/2014/main" id="{75878262-9F55-445F-8A07-7F15A8E522C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7" name="Freeform 149">
                <a:extLst>
                  <a:ext uri="{FF2B5EF4-FFF2-40B4-BE49-F238E27FC236}">
                    <a16:creationId xmlns:a16="http://schemas.microsoft.com/office/drawing/2014/main" id="{9AF9ABE8-6CE7-43B3-B3B3-4939AED8A7BC}"/>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8" name="Freeform 150">
                <a:extLst>
                  <a:ext uri="{FF2B5EF4-FFF2-40B4-BE49-F238E27FC236}">
                    <a16:creationId xmlns:a16="http://schemas.microsoft.com/office/drawing/2014/main" id="{6E9191E7-89F0-4601-A63C-EE1D46482B41}"/>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09" name="Freeform 151">
                <a:extLst>
                  <a:ext uri="{FF2B5EF4-FFF2-40B4-BE49-F238E27FC236}">
                    <a16:creationId xmlns:a16="http://schemas.microsoft.com/office/drawing/2014/main" id="{E0FDF30E-ABB8-4E7C-AEF8-7E6EF90FC8A2}"/>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0" name="Freeform 152">
                <a:extLst>
                  <a:ext uri="{FF2B5EF4-FFF2-40B4-BE49-F238E27FC236}">
                    <a16:creationId xmlns:a16="http://schemas.microsoft.com/office/drawing/2014/main" id="{787BF1C1-2B95-4C4A-9B7D-5143198CD01B}"/>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1" name="Freeform 153">
                <a:extLst>
                  <a:ext uri="{FF2B5EF4-FFF2-40B4-BE49-F238E27FC236}">
                    <a16:creationId xmlns:a16="http://schemas.microsoft.com/office/drawing/2014/main" id="{402EDA54-32B8-4EF1-A62F-B85C048BE1A5}"/>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2" name="Freeform 154">
                <a:extLst>
                  <a:ext uri="{FF2B5EF4-FFF2-40B4-BE49-F238E27FC236}">
                    <a16:creationId xmlns:a16="http://schemas.microsoft.com/office/drawing/2014/main" id="{3E9CD749-D071-4A14-A07E-5DEA117C139C}"/>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3" name="Freeform 155">
                <a:extLst>
                  <a:ext uri="{FF2B5EF4-FFF2-40B4-BE49-F238E27FC236}">
                    <a16:creationId xmlns:a16="http://schemas.microsoft.com/office/drawing/2014/main" id="{77C2FA01-198B-41B4-928E-8115E4AA4846}"/>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4" name="Freeform 156">
                <a:extLst>
                  <a:ext uri="{FF2B5EF4-FFF2-40B4-BE49-F238E27FC236}">
                    <a16:creationId xmlns:a16="http://schemas.microsoft.com/office/drawing/2014/main" id="{50756DC8-1192-4F2E-BDD1-82790D8F1912}"/>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5" name="Freeform 157">
                <a:extLst>
                  <a:ext uri="{FF2B5EF4-FFF2-40B4-BE49-F238E27FC236}">
                    <a16:creationId xmlns:a16="http://schemas.microsoft.com/office/drawing/2014/main" id="{A61C24A7-336B-40D8-BE37-3F70838522D3}"/>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6" name="Freeform 158">
                <a:extLst>
                  <a:ext uri="{FF2B5EF4-FFF2-40B4-BE49-F238E27FC236}">
                    <a16:creationId xmlns:a16="http://schemas.microsoft.com/office/drawing/2014/main" id="{C818FC0D-9267-4EF4-8C7D-E74D22F506D9}"/>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7" name="Freeform 159">
                <a:extLst>
                  <a:ext uri="{FF2B5EF4-FFF2-40B4-BE49-F238E27FC236}">
                    <a16:creationId xmlns:a16="http://schemas.microsoft.com/office/drawing/2014/main" id="{D8759440-DCED-46A6-8035-B224B4917797}"/>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8" name="Freeform 160">
                <a:extLst>
                  <a:ext uri="{FF2B5EF4-FFF2-40B4-BE49-F238E27FC236}">
                    <a16:creationId xmlns:a16="http://schemas.microsoft.com/office/drawing/2014/main" id="{7D730283-7B86-4D74-B088-F5BAE0D69C11}"/>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19" name="Freeform 161">
                <a:extLst>
                  <a:ext uri="{FF2B5EF4-FFF2-40B4-BE49-F238E27FC236}">
                    <a16:creationId xmlns:a16="http://schemas.microsoft.com/office/drawing/2014/main" id="{DB72B0C4-A76F-4B3A-9AF3-0ECB3FAC81FA}"/>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0" name="Freeform 162">
                <a:extLst>
                  <a:ext uri="{FF2B5EF4-FFF2-40B4-BE49-F238E27FC236}">
                    <a16:creationId xmlns:a16="http://schemas.microsoft.com/office/drawing/2014/main" id="{338B5E40-AB33-4222-995D-DE4D5B0BBB45}"/>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1" name="Freeform 163">
                <a:extLst>
                  <a:ext uri="{FF2B5EF4-FFF2-40B4-BE49-F238E27FC236}">
                    <a16:creationId xmlns:a16="http://schemas.microsoft.com/office/drawing/2014/main" id="{2E3D0BEE-7FAF-4519-926B-4E48D3833E05}"/>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2" name="Freeform 164">
                <a:extLst>
                  <a:ext uri="{FF2B5EF4-FFF2-40B4-BE49-F238E27FC236}">
                    <a16:creationId xmlns:a16="http://schemas.microsoft.com/office/drawing/2014/main" id="{78C50DD5-D1EB-4E1C-BDFE-CF76B08B0B91}"/>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3" name="Freeform 165">
                <a:extLst>
                  <a:ext uri="{FF2B5EF4-FFF2-40B4-BE49-F238E27FC236}">
                    <a16:creationId xmlns:a16="http://schemas.microsoft.com/office/drawing/2014/main" id="{D4EBF888-EB42-4830-A7DC-462E4B8CB9B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4" name="Freeform 166">
                <a:extLst>
                  <a:ext uri="{FF2B5EF4-FFF2-40B4-BE49-F238E27FC236}">
                    <a16:creationId xmlns:a16="http://schemas.microsoft.com/office/drawing/2014/main" id="{504ADFE2-E1DD-4479-BECC-6B635A6B4F2D}"/>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5" name="Freeform 167">
                <a:extLst>
                  <a:ext uri="{FF2B5EF4-FFF2-40B4-BE49-F238E27FC236}">
                    <a16:creationId xmlns:a16="http://schemas.microsoft.com/office/drawing/2014/main" id="{F2093330-A29A-4309-AFAB-D853263C6889}"/>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226" name="Freeform 168">
                <a:extLst>
                  <a:ext uri="{FF2B5EF4-FFF2-40B4-BE49-F238E27FC236}">
                    <a16:creationId xmlns:a16="http://schemas.microsoft.com/office/drawing/2014/main" id="{44B5B29A-EB5B-4BED-95BD-21B527B4D314}"/>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sp>
          <p:nvSpPr>
            <p:cNvPr id="167" name="Freeform 6">
              <a:extLst>
                <a:ext uri="{FF2B5EF4-FFF2-40B4-BE49-F238E27FC236}">
                  <a16:creationId xmlns:a16="http://schemas.microsoft.com/office/drawing/2014/main" id="{23AD4921-5CCD-4CC0-84BA-12522D6446EF}"/>
                </a:ext>
              </a:extLst>
            </p:cNvPr>
            <p:cNvSpPr>
              <a:spLocks/>
            </p:cNvSpPr>
            <p:nvPr/>
          </p:nvSpPr>
          <p:spPr bwMode="auto">
            <a:xfrm rot="806963">
              <a:off x="8053487" y="2623331"/>
              <a:ext cx="145628" cy="145629"/>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68" name="Freeform 7">
              <a:extLst>
                <a:ext uri="{FF2B5EF4-FFF2-40B4-BE49-F238E27FC236}">
                  <a16:creationId xmlns:a16="http://schemas.microsoft.com/office/drawing/2014/main" id="{B16E3EA7-F748-489F-A3E0-40DF8BFE092A}"/>
                </a:ext>
              </a:extLst>
            </p:cNvPr>
            <p:cNvSpPr>
              <a:spLocks/>
            </p:cNvSpPr>
            <p:nvPr/>
          </p:nvSpPr>
          <p:spPr bwMode="auto">
            <a:xfrm rot="806963">
              <a:off x="8053487" y="2623331"/>
              <a:ext cx="145628" cy="145629"/>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69" name="Freeform 8">
              <a:extLst>
                <a:ext uri="{FF2B5EF4-FFF2-40B4-BE49-F238E27FC236}">
                  <a16:creationId xmlns:a16="http://schemas.microsoft.com/office/drawing/2014/main" id="{833B987C-9540-407D-99F8-56B12F652F27}"/>
                </a:ext>
              </a:extLst>
            </p:cNvPr>
            <p:cNvSpPr>
              <a:spLocks/>
            </p:cNvSpPr>
            <p:nvPr/>
          </p:nvSpPr>
          <p:spPr bwMode="auto">
            <a:xfrm rot="806963">
              <a:off x="7857919" y="2417138"/>
              <a:ext cx="545433" cy="542063"/>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0" name="Freeform 10">
              <a:extLst>
                <a:ext uri="{FF2B5EF4-FFF2-40B4-BE49-F238E27FC236}">
                  <a16:creationId xmlns:a16="http://schemas.microsoft.com/office/drawing/2014/main" id="{63D5E850-0618-4D23-8F78-D04A64E8243E}"/>
                </a:ext>
              </a:extLst>
            </p:cNvPr>
            <p:cNvSpPr>
              <a:spLocks/>
            </p:cNvSpPr>
            <p:nvPr/>
          </p:nvSpPr>
          <p:spPr bwMode="auto">
            <a:xfrm rot="806963">
              <a:off x="8104804" y="2188458"/>
              <a:ext cx="632405" cy="637801"/>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1" name="Freeform 11">
              <a:extLst>
                <a:ext uri="{FF2B5EF4-FFF2-40B4-BE49-F238E27FC236}">
                  <a16:creationId xmlns:a16="http://schemas.microsoft.com/office/drawing/2014/main" id="{E0FC1F57-5D6D-4679-B0A2-95FEF155EA39}"/>
                </a:ext>
              </a:extLst>
            </p:cNvPr>
            <p:cNvSpPr>
              <a:spLocks/>
            </p:cNvSpPr>
            <p:nvPr/>
          </p:nvSpPr>
          <p:spPr bwMode="auto">
            <a:xfrm rot="806963">
              <a:off x="8177009" y="2205063"/>
              <a:ext cx="558242" cy="629710"/>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2" name="Freeform 12">
              <a:extLst>
                <a:ext uri="{FF2B5EF4-FFF2-40B4-BE49-F238E27FC236}">
                  <a16:creationId xmlns:a16="http://schemas.microsoft.com/office/drawing/2014/main" id="{BCDEC49C-C60A-418F-9A81-818012E98865}"/>
                </a:ext>
              </a:extLst>
            </p:cNvPr>
            <p:cNvSpPr>
              <a:spLocks/>
            </p:cNvSpPr>
            <p:nvPr/>
          </p:nvSpPr>
          <p:spPr bwMode="auto">
            <a:xfrm rot="806963">
              <a:off x="8046369" y="2522221"/>
              <a:ext cx="267660" cy="271032"/>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3" name="Freeform 23">
              <a:extLst>
                <a:ext uri="{FF2B5EF4-FFF2-40B4-BE49-F238E27FC236}">
                  <a16:creationId xmlns:a16="http://schemas.microsoft.com/office/drawing/2014/main" id="{0347A85F-FC8D-4404-A6B2-306FB28E5F92}"/>
                </a:ext>
              </a:extLst>
            </p:cNvPr>
            <p:cNvSpPr>
              <a:spLocks/>
            </p:cNvSpPr>
            <p:nvPr/>
          </p:nvSpPr>
          <p:spPr bwMode="auto">
            <a:xfrm rot="806963">
              <a:off x="8512570" y="2288952"/>
              <a:ext cx="198891" cy="198892"/>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4">
                <a:lumMod val="60000"/>
                <a:lumOff val="4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4" name="Freeform 31">
              <a:extLst>
                <a:ext uri="{FF2B5EF4-FFF2-40B4-BE49-F238E27FC236}">
                  <a16:creationId xmlns:a16="http://schemas.microsoft.com/office/drawing/2014/main" id="{D65186C5-5C50-48B0-80B8-F4CE6E582122}"/>
                </a:ext>
              </a:extLst>
            </p:cNvPr>
            <p:cNvSpPr>
              <a:spLocks/>
            </p:cNvSpPr>
            <p:nvPr/>
          </p:nvSpPr>
          <p:spPr bwMode="auto">
            <a:xfrm rot="806963">
              <a:off x="8789151" y="2280767"/>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5" name="Oval 32">
              <a:extLst>
                <a:ext uri="{FF2B5EF4-FFF2-40B4-BE49-F238E27FC236}">
                  <a16:creationId xmlns:a16="http://schemas.microsoft.com/office/drawing/2014/main" id="{9F259EEF-FAFE-4CE0-ADDB-BEA7BAD84160}"/>
                </a:ext>
              </a:extLst>
            </p:cNvPr>
            <p:cNvSpPr>
              <a:spLocks noChangeArrowheads="1"/>
            </p:cNvSpPr>
            <p:nvPr/>
          </p:nvSpPr>
          <p:spPr bwMode="auto">
            <a:xfrm rot="806963">
              <a:off x="8788994" y="2281423"/>
              <a:ext cx="674" cy="674"/>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6" name="Freeform 33">
              <a:extLst>
                <a:ext uri="{FF2B5EF4-FFF2-40B4-BE49-F238E27FC236}">
                  <a16:creationId xmlns:a16="http://schemas.microsoft.com/office/drawing/2014/main" id="{FD50CA66-F13E-47C6-BB09-7E0C2C779497}"/>
                </a:ext>
              </a:extLst>
            </p:cNvPr>
            <p:cNvSpPr>
              <a:spLocks/>
            </p:cNvSpPr>
            <p:nvPr/>
          </p:nvSpPr>
          <p:spPr bwMode="auto">
            <a:xfrm rot="806963">
              <a:off x="8788994" y="2281423"/>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7" name="Oval 34">
              <a:extLst>
                <a:ext uri="{FF2B5EF4-FFF2-40B4-BE49-F238E27FC236}">
                  <a16:creationId xmlns:a16="http://schemas.microsoft.com/office/drawing/2014/main" id="{DE4DA088-8BDE-46A8-A8A0-8EB5AC5766C1}"/>
                </a:ext>
              </a:extLst>
            </p:cNvPr>
            <p:cNvSpPr>
              <a:spLocks noChangeArrowheads="1"/>
            </p:cNvSpPr>
            <p:nvPr/>
          </p:nvSpPr>
          <p:spPr bwMode="auto">
            <a:xfrm rot="806963">
              <a:off x="8788994" y="2281423"/>
              <a:ext cx="674" cy="674"/>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8" name="Freeform 35">
              <a:extLst>
                <a:ext uri="{FF2B5EF4-FFF2-40B4-BE49-F238E27FC236}">
                  <a16:creationId xmlns:a16="http://schemas.microsoft.com/office/drawing/2014/main" id="{0DFFFDD3-8441-4902-98B1-14554D6180B8}"/>
                </a:ext>
              </a:extLst>
            </p:cNvPr>
            <p:cNvSpPr>
              <a:spLocks/>
            </p:cNvSpPr>
            <p:nvPr/>
          </p:nvSpPr>
          <p:spPr bwMode="auto">
            <a:xfrm rot="806963">
              <a:off x="8788994" y="2281423"/>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79" name="Freeform 36">
              <a:extLst>
                <a:ext uri="{FF2B5EF4-FFF2-40B4-BE49-F238E27FC236}">
                  <a16:creationId xmlns:a16="http://schemas.microsoft.com/office/drawing/2014/main" id="{01493456-98D5-4EC6-BACF-1403A00F6F21}"/>
                </a:ext>
              </a:extLst>
            </p:cNvPr>
            <p:cNvSpPr>
              <a:spLocks/>
            </p:cNvSpPr>
            <p:nvPr/>
          </p:nvSpPr>
          <p:spPr bwMode="auto">
            <a:xfrm rot="806963">
              <a:off x="8788837" y="2282078"/>
              <a:ext cx="674" cy="674"/>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0" name="Freeform 37">
              <a:extLst>
                <a:ext uri="{FF2B5EF4-FFF2-40B4-BE49-F238E27FC236}">
                  <a16:creationId xmlns:a16="http://schemas.microsoft.com/office/drawing/2014/main" id="{2B93356C-8D0B-45F8-A9B6-DC2ADD9A49AF}"/>
                </a:ext>
              </a:extLst>
            </p:cNvPr>
            <p:cNvSpPr>
              <a:spLocks noEditPoints="1"/>
            </p:cNvSpPr>
            <p:nvPr/>
          </p:nvSpPr>
          <p:spPr bwMode="auto">
            <a:xfrm rot="806963">
              <a:off x="8782518" y="2281413"/>
              <a:ext cx="2023" cy="49217"/>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1" name="Freeform 38">
              <a:extLst>
                <a:ext uri="{FF2B5EF4-FFF2-40B4-BE49-F238E27FC236}">
                  <a16:creationId xmlns:a16="http://schemas.microsoft.com/office/drawing/2014/main" id="{4C336A78-A76B-49D7-92C9-E769BF43E7FA}"/>
                </a:ext>
              </a:extLst>
            </p:cNvPr>
            <p:cNvSpPr>
              <a:spLocks/>
            </p:cNvSpPr>
            <p:nvPr/>
          </p:nvSpPr>
          <p:spPr bwMode="auto">
            <a:xfrm rot="806963">
              <a:off x="8785977" y="2277022"/>
              <a:ext cx="1348" cy="28991"/>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2" name="Freeform 40">
              <a:extLst>
                <a:ext uri="{FF2B5EF4-FFF2-40B4-BE49-F238E27FC236}">
                  <a16:creationId xmlns:a16="http://schemas.microsoft.com/office/drawing/2014/main" id="{2E431673-2FA8-4355-93A4-584EDA37590D}"/>
                </a:ext>
              </a:extLst>
            </p:cNvPr>
            <p:cNvSpPr>
              <a:spLocks/>
            </p:cNvSpPr>
            <p:nvPr/>
          </p:nvSpPr>
          <p:spPr bwMode="auto">
            <a:xfrm rot="806963">
              <a:off x="8776734" y="2329789"/>
              <a:ext cx="674" cy="674"/>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3" name="Freeform 41">
              <a:extLst>
                <a:ext uri="{FF2B5EF4-FFF2-40B4-BE49-F238E27FC236}">
                  <a16:creationId xmlns:a16="http://schemas.microsoft.com/office/drawing/2014/main" id="{C5D4D288-EF04-49EB-ACE2-600551173CBD}"/>
                </a:ext>
              </a:extLst>
            </p:cNvPr>
            <p:cNvSpPr>
              <a:spLocks noEditPoints="1"/>
            </p:cNvSpPr>
            <p:nvPr/>
          </p:nvSpPr>
          <p:spPr bwMode="auto">
            <a:xfrm rot="806963">
              <a:off x="8210068" y="2450744"/>
              <a:ext cx="425424" cy="379579"/>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4" name="Freeform 42">
              <a:extLst>
                <a:ext uri="{FF2B5EF4-FFF2-40B4-BE49-F238E27FC236}">
                  <a16:creationId xmlns:a16="http://schemas.microsoft.com/office/drawing/2014/main" id="{672BAD11-B21E-40D6-892D-7F7B91FE3FD6}"/>
                </a:ext>
              </a:extLst>
            </p:cNvPr>
            <p:cNvSpPr>
              <a:spLocks/>
            </p:cNvSpPr>
            <p:nvPr/>
          </p:nvSpPr>
          <p:spPr bwMode="auto">
            <a:xfrm rot="806963">
              <a:off x="8208427" y="2715605"/>
              <a:ext cx="134841" cy="72814"/>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5" name="Freeform 14">
              <a:extLst>
                <a:ext uri="{FF2B5EF4-FFF2-40B4-BE49-F238E27FC236}">
                  <a16:creationId xmlns:a16="http://schemas.microsoft.com/office/drawing/2014/main" id="{62EA6CF5-C5EE-4A6E-A676-19F5DE9AD8AB}"/>
                </a:ext>
              </a:extLst>
            </p:cNvPr>
            <p:cNvSpPr>
              <a:spLocks/>
            </p:cNvSpPr>
            <p:nvPr/>
          </p:nvSpPr>
          <p:spPr bwMode="auto">
            <a:xfrm rot="806963">
              <a:off x="8541986" y="2245359"/>
              <a:ext cx="229904" cy="229231"/>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186" name="Text Placeholder 3">
              <a:extLst>
                <a:ext uri="{FF2B5EF4-FFF2-40B4-BE49-F238E27FC236}">
                  <a16:creationId xmlns:a16="http://schemas.microsoft.com/office/drawing/2014/main" id="{FF4F6577-ACA6-464C-9F25-2F13F54E946F}"/>
                </a:ext>
              </a:extLst>
            </p:cNvPr>
            <p:cNvSpPr txBox="1">
              <a:spLocks/>
            </p:cNvSpPr>
            <p:nvPr/>
          </p:nvSpPr>
          <p:spPr>
            <a:xfrm>
              <a:off x="7136406" y="3418910"/>
              <a:ext cx="547158" cy="74772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sz="1600" b="0">
                  <a:solidFill>
                    <a:schemeClr val="tx1"/>
                  </a:solidFill>
                  <a:latin typeface="黑体" panose="02010609060101010101" pitchFamily="49" charset="-122"/>
                  <a:ea typeface="微软简标宋" pitchFamily="2" charset="-122"/>
                  <a:cs typeface="+mn-ea"/>
                  <a:sym typeface="+mn-lt"/>
                </a:rPr>
                <a:t>科研</a:t>
              </a:r>
              <a:endParaRPr lang="en-US" altLang="zh-CN" sz="1600" b="0">
                <a:solidFill>
                  <a:schemeClr val="tx1"/>
                </a:solidFill>
                <a:latin typeface="黑体" panose="02010609060101010101" pitchFamily="49" charset="-122"/>
                <a:ea typeface="微软简标宋" pitchFamily="2" charset="-122"/>
                <a:cs typeface="+mn-ea"/>
                <a:sym typeface="+mn-lt"/>
              </a:endParaRPr>
            </a:p>
            <a:p>
              <a:pPr>
                <a:lnSpc>
                  <a:spcPct val="120000"/>
                </a:lnSpc>
                <a:spcBef>
                  <a:spcPct val="0"/>
                </a:spcBef>
                <a:defRPr/>
              </a:pPr>
              <a:r>
                <a:rPr lang="zh-CN" altLang="en-US" sz="1600" b="0">
                  <a:solidFill>
                    <a:schemeClr val="tx1"/>
                  </a:solidFill>
                  <a:latin typeface="黑体" panose="02010609060101010101" pitchFamily="49" charset="-122"/>
                  <a:ea typeface="微软简标宋" pitchFamily="2" charset="-122"/>
                  <a:cs typeface="+mn-ea"/>
                  <a:sym typeface="+mn-lt"/>
                </a:rPr>
                <a:t>院所</a:t>
              </a:r>
              <a:endParaRPr lang="en-US" sz="1600" b="0" dirty="0">
                <a:solidFill>
                  <a:schemeClr val="tx1"/>
                </a:solidFill>
                <a:latin typeface="黑体" panose="02010609060101010101" pitchFamily="49" charset="-122"/>
                <a:ea typeface="微软简标宋" pitchFamily="2" charset="-122"/>
                <a:cs typeface="+mn-ea"/>
                <a:sym typeface="+mn-lt"/>
              </a:endParaRPr>
            </a:p>
          </p:txBody>
        </p:sp>
      </p:grpSp>
      <p:grpSp>
        <p:nvGrpSpPr>
          <p:cNvPr id="306" name="PA_库_组合 457">
            <a:extLst>
              <a:ext uri="{FF2B5EF4-FFF2-40B4-BE49-F238E27FC236}">
                <a16:creationId xmlns:a16="http://schemas.microsoft.com/office/drawing/2014/main" id="{8838A0F5-D196-40E3-BEE4-C1E3BF69A9F7}"/>
              </a:ext>
            </a:extLst>
          </p:cNvPr>
          <p:cNvGrpSpPr/>
          <p:nvPr>
            <p:custDataLst>
              <p:tags r:id="rId3"/>
            </p:custDataLst>
          </p:nvPr>
        </p:nvGrpSpPr>
        <p:grpSpPr>
          <a:xfrm>
            <a:off x="4463838" y="1525668"/>
            <a:ext cx="2047430" cy="2578018"/>
            <a:chOff x="4187884" y="1132856"/>
            <a:chExt cx="2729907" cy="3437357"/>
          </a:xfrm>
        </p:grpSpPr>
        <p:sp>
          <p:nvSpPr>
            <p:cNvPr id="307" name="Freeform 6">
              <a:extLst>
                <a:ext uri="{FF2B5EF4-FFF2-40B4-BE49-F238E27FC236}">
                  <a16:creationId xmlns:a16="http://schemas.microsoft.com/office/drawing/2014/main" id="{DEF888D5-427D-4A89-A0AF-8412D1C62352}"/>
                </a:ext>
              </a:extLst>
            </p:cNvPr>
            <p:cNvSpPr/>
            <p:nvPr/>
          </p:nvSpPr>
          <p:spPr>
            <a:xfrm>
              <a:off x="4564993" y="2217423"/>
              <a:ext cx="2352798" cy="235279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7361" tIns="411480" rIns="267361" bIns="327566" numCol="1" spcCol="1270" anchor="ctr" anchorCtr="0">
              <a:noAutofit/>
            </a:bodyPr>
            <a:lstStyle/>
            <a:p>
              <a:pPr algn="ctr" defTabSz="1000125">
                <a:lnSpc>
                  <a:spcPct val="120000"/>
                </a:lnSpc>
                <a:spcBef>
                  <a:spcPct val="0"/>
                </a:spcBef>
                <a:spcAft>
                  <a:spcPct val="0"/>
                </a:spcAft>
              </a:pPr>
              <a:endParaRPr lang="en-US" sz="2250" dirty="0">
                <a:ea typeface="微软简标宋" pitchFamily="2" charset="-122"/>
                <a:cs typeface="+mn-ea"/>
                <a:sym typeface="+mn-lt"/>
              </a:endParaRPr>
            </a:p>
          </p:txBody>
        </p:sp>
        <p:sp>
          <p:nvSpPr>
            <p:cNvPr id="308" name="Oval 7">
              <a:extLst>
                <a:ext uri="{FF2B5EF4-FFF2-40B4-BE49-F238E27FC236}">
                  <a16:creationId xmlns:a16="http://schemas.microsoft.com/office/drawing/2014/main" id="{CFB37A8A-EE20-491E-9332-3C0832FC5323}"/>
                </a:ext>
              </a:extLst>
            </p:cNvPr>
            <p:cNvSpPr/>
            <p:nvPr/>
          </p:nvSpPr>
          <p:spPr>
            <a:xfrm>
              <a:off x="5011522" y="2663949"/>
              <a:ext cx="1459740" cy="1459738"/>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1013" dirty="0">
                <a:ea typeface="微软简标宋" pitchFamily="2" charset="-122"/>
                <a:cs typeface="+mn-ea"/>
                <a:sym typeface="+mn-lt"/>
              </a:endParaRPr>
            </a:p>
          </p:txBody>
        </p:sp>
        <p:grpSp>
          <p:nvGrpSpPr>
            <p:cNvPr id="309" name="Group 461">
              <a:extLst>
                <a:ext uri="{FF2B5EF4-FFF2-40B4-BE49-F238E27FC236}">
                  <a16:creationId xmlns:a16="http://schemas.microsoft.com/office/drawing/2014/main" id="{3A448690-DF82-45FC-A1C9-0EF1FD4AAC5E}"/>
                </a:ext>
              </a:extLst>
            </p:cNvPr>
            <p:cNvGrpSpPr/>
            <p:nvPr/>
          </p:nvGrpSpPr>
          <p:grpSpPr>
            <a:xfrm flipH="1">
              <a:off x="4196787" y="1852519"/>
              <a:ext cx="2107478" cy="1586565"/>
              <a:chOff x="604505" y="1981058"/>
              <a:chExt cx="3153719" cy="2374200"/>
            </a:xfrm>
          </p:grpSpPr>
          <p:grpSp>
            <p:nvGrpSpPr>
              <p:cNvPr id="331" name="Group 483">
                <a:extLst>
                  <a:ext uri="{FF2B5EF4-FFF2-40B4-BE49-F238E27FC236}">
                    <a16:creationId xmlns:a16="http://schemas.microsoft.com/office/drawing/2014/main" id="{3433BEC2-2EE7-4D55-A557-3125665EB3F6}"/>
                  </a:ext>
                </a:extLst>
              </p:cNvPr>
              <p:cNvGrpSpPr/>
              <p:nvPr/>
            </p:nvGrpSpPr>
            <p:grpSpPr>
              <a:xfrm rot="15155533" flipH="1">
                <a:off x="773232" y="1812331"/>
                <a:ext cx="2374200" cy="2711653"/>
                <a:chOff x="6326188" y="1654175"/>
                <a:chExt cx="2410644" cy="3082384"/>
              </a:xfrm>
              <a:solidFill>
                <a:schemeClr val="bg2">
                  <a:lumMod val="75000"/>
                </a:schemeClr>
              </a:solidFill>
            </p:grpSpPr>
            <p:sp>
              <p:nvSpPr>
                <p:cNvPr id="413" name="Freeform 129">
                  <a:extLst>
                    <a:ext uri="{FF2B5EF4-FFF2-40B4-BE49-F238E27FC236}">
                      <a16:creationId xmlns:a16="http://schemas.microsoft.com/office/drawing/2014/main" id="{5F266785-56C6-413D-8BE6-AEFCE646D47B}"/>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4" name="Freeform 130">
                  <a:extLst>
                    <a:ext uri="{FF2B5EF4-FFF2-40B4-BE49-F238E27FC236}">
                      <a16:creationId xmlns:a16="http://schemas.microsoft.com/office/drawing/2014/main" id="{CF241F81-5510-4113-AE33-70627163D339}"/>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5" name="Freeform 131">
                  <a:extLst>
                    <a:ext uri="{FF2B5EF4-FFF2-40B4-BE49-F238E27FC236}">
                      <a16:creationId xmlns:a16="http://schemas.microsoft.com/office/drawing/2014/main" id="{3E786861-0A3F-47D5-A2CD-BC176E55FB81}"/>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6" name="Freeform 132">
                  <a:extLst>
                    <a:ext uri="{FF2B5EF4-FFF2-40B4-BE49-F238E27FC236}">
                      <a16:creationId xmlns:a16="http://schemas.microsoft.com/office/drawing/2014/main" id="{D2F10327-2704-4093-8702-1BF894315C5F}"/>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7" name="Freeform 133">
                  <a:extLst>
                    <a:ext uri="{FF2B5EF4-FFF2-40B4-BE49-F238E27FC236}">
                      <a16:creationId xmlns:a16="http://schemas.microsoft.com/office/drawing/2014/main" id="{E67BDE54-574C-4CF3-A61B-16EBD5C89E38}"/>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8" name="Freeform 134">
                  <a:extLst>
                    <a:ext uri="{FF2B5EF4-FFF2-40B4-BE49-F238E27FC236}">
                      <a16:creationId xmlns:a16="http://schemas.microsoft.com/office/drawing/2014/main" id="{1AFFE912-FCA8-4579-BB4B-B8808AC65C46}"/>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9" name="Freeform 135">
                  <a:extLst>
                    <a:ext uri="{FF2B5EF4-FFF2-40B4-BE49-F238E27FC236}">
                      <a16:creationId xmlns:a16="http://schemas.microsoft.com/office/drawing/2014/main" id="{6BF2B47A-2EF9-41F4-8F02-073921205947}"/>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0" name="Freeform 136">
                  <a:extLst>
                    <a:ext uri="{FF2B5EF4-FFF2-40B4-BE49-F238E27FC236}">
                      <a16:creationId xmlns:a16="http://schemas.microsoft.com/office/drawing/2014/main" id="{F4367F4F-C1C8-415D-8933-08F826CD33C4}"/>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1" name="Freeform 137">
                  <a:extLst>
                    <a:ext uri="{FF2B5EF4-FFF2-40B4-BE49-F238E27FC236}">
                      <a16:creationId xmlns:a16="http://schemas.microsoft.com/office/drawing/2014/main" id="{171D25E7-E027-41CB-8A37-14A9BFB962FA}"/>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2" name="Freeform 138">
                  <a:extLst>
                    <a:ext uri="{FF2B5EF4-FFF2-40B4-BE49-F238E27FC236}">
                      <a16:creationId xmlns:a16="http://schemas.microsoft.com/office/drawing/2014/main" id="{024A8F4B-DEED-4169-B729-79E716717AD8}"/>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3" name="Freeform 139">
                  <a:extLst>
                    <a:ext uri="{FF2B5EF4-FFF2-40B4-BE49-F238E27FC236}">
                      <a16:creationId xmlns:a16="http://schemas.microsoft.com/office/drawing/2014/main" id="{6F2F8244-C8B4-4977-A618-7B7FD9A08133}"/>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4" name="Freeform 140">
                  <a:extLst>
                    <a:ext uri="{FF2B5EF4-FFF2-40B4-BE49-F238E27FC236}">
                      <a16:creationId xmlns:a16="http://schemas.microsoft.com/office/drawing/2014/main" id="{EBAB30DD-106F-474C-8178-7533ECF7F9F9}"/>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5" name="Freeform 141">
                  <a:extLst>
                    <a:ext uri="{FF2B5EF4-FFF2-40B4-BE49-F238E27FC236}">
                      <a16:creationId xmlns:a16="http://schemas.microsoft.com/office/drawing/2014/main" id="{4C96554A-566C-49D5-B287-B5E80C35E905}"/>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6" name="Freeform 142">
                  <a:extLst>
                    <a:ext uri="{FF2B5EF4-FFF2-40B4-BE49-F238E27FC236}">
                      <a16:creationId xmlns:a16="http://schemas.microsoft.com/office/drawing/2014/main" id="{EB320215-5305-41FD-B8EB-40A690F1CC48}"/>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7" name="Freeform 143">
                  <a:extLst>
                    <a:ext uri="{FF2B5EF4-FFF2-40B4-BE49-F238E27FC236}">
                      <a16:creationId xmlns:a16="http://schemas.microsoft.com/office/drawing/2014/main" id="{4CB0DF98-CF30-4778-B074-A720F801878C}"/>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8" name="Rectangle 144">
                  <a:extLst>
                    <a:ext uri="{FF2B5EF4-FFF2-40B4-BE49-F238E27FC236}">
                      <a16:creationId xmlns:a16="http://schemas.microsoft.com/office/drawing/2014/main" id="{071D396F-D3BE-414C-B021-27E5553F0A61}"/>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29" name="Freeform 145">
                  <a:extLst>
                    <a:ext uri="{FF2B5EF4-FFF2-40B4-BE49-F238E27FC236}">
                      <a16:creationId xmlns:a16="http://schemas.microsoft.com/office/drawing/2014/main" id="{37E482D7-129E-4E69-AD27-256CCDC3B73E}"/>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0" name="Freeform 146">
                  <a:extLst>
                    <a:ext uri="{FF2B5EF4-FFF2-40B4-BE49-F238E27FC236}">
                      <a16:creationId xmlns:a16="http://schemas.microsoft.com/office/drawing/2014/main" id="{B91F5BBB-AB23-4EED-A35B-D15C69D4D29C}"/>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1" name="Freeform 147">
                  <a:extLst>
                    <a:ext uri="{FF2B5EF4-FFF2-40B4-BE49-F238E27FC236}">
                      <a16:creationId xmlns:a16="http://schemas.microsoft.com/office/drawing/2014/main" id="{CB3A28C0-115A-4170-8F93-DB9F3F2BB348}"/>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2" name="Freeform 148">
                  <a:extLst>
                    <a:ext uri="{FF2B5EF4-FFF2-40B4-BE49-F238E27FC236}">
                      <a16:creationId xmlns:a16="http://schemas.microsoft.com/office/drawing/2014/main" id="{E5284688-FAFB-4F47-A075-B6F99D469E6D}"/>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3" name="Freeform 149">
                  <a:extLst>
                    <a:ext uri="{FF2B5EF4-FFF2-40B4-BE49-F238E27FC236}">
                      <a16:creationId xmlns:a16="http://schemas.microsoft.com/office/drawing/2014/main" id="{7AC1416E-C71B-4667-B13D-16D37CDF0CD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4" name="Freeform 150">
                  <a:extLst>
                    <a:ext uri="{FF2B5EF4-FFF2-40B4-BE49-F238E27FC236}">
                      <a16:creationId xmlns:a16="http://schemas.microsoft.com/office/drawing/2014/main" id="{881CC692-04BC-4631-9F93-27CED0CCBCF8}"/>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5" name="Freeform 151">
                  <a:extLst>
                    <a:ext uri="{FF2B5EF4-FFF2-40B4-BE49-F238E27FC236}">
                      <a16:creationId xmlns:a16="http://schemas.microsoft.com/office/drawing/2014/main" id="{5DD52A91-40C0-4FEA-95EA-D6488DD62413}"/>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6" name="Freeform 152">
                  <a:extLst>
                    <a:ext uri="{FF2B5EF4-FFF2-40B4-BE49-F238E27FC236}">
                      <a16:creationId xmlns:a16="http://schemas.microsoft.com/office/drawing/2014/main" id="{149503B9-204E-4FEF-B4F0-87A532AF698E}"/>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7" name="Freeform 153">
                  <a:extLst>
                    <a:ext uri="{FF2B5EF4-FFF2-40B4-BE49-F238E27FC236}">
                      <a16:creationId xmlns:a16="http://schemas.microsoft.com/office/drawing/2014/main" id="{2F756D1F-7357-4196-A1AA-4F654F08FE29}"/>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8" name="Freeform 154">
                  <a:extLst>
                    <a:ext uri="{FF2B5EF4-FFF2-40B4-BE49-F238E27FC236}">
                      <a16:creationId xmlns:a16="http://schemas.microsoft.com/office/drawing/2014/main" id="{718E1D8D-DF81-4DA0-B7EC-08DC12CFAEA7}"/>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39" name="Freeform 155">
                  <a:extLst>
                    <a:ext uri="{FF2B5EF4-FFF2-40B4-BE49-F238E27FC236}">
                      <a16:creationId xmlns:a16="http://schemas.microsoft.com/office/drawing/2014/main" id="{20E331CE-1EA5-461C-90D1-6862591B7968}"/>
                    </a:ext>
                  </a:extLst>
                </p:cNvPr>
                <p:cNvSpPr>
                  <a:spLocks/>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0" name="Freeform 156">
                  <a:extLst>
                    <a:ext uri="{FF2B5EF4-FFF2-40B4-BE49-F238E27FC236}">
                      <a16:creationId xmlns:a16="http://schemas.microsoft.com/office/drawing/2014/main" id="{33C73029-62F2-48F8-95E2-A7C88EAEB350}"/>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1" name="Freeform 157">
                  <a:extLst>
                    <a:ext uri="{FF2B5EF4-FFF2-40B4-BE49-F238E27FC236}">
                      <a16:creationId xmlns:a16="http://schemas.microsoft.com/office/drawing/2014/main" id="{C2A8AAA8-04F8-49FF-AAC3-2E3DE77EE1BB}"/>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2" name="Freeform 158">
                  <a:extLst>
                    <a:ext uri="{FF2B5EF4-FFF2-40B4-BE49-F238E27FC236}">
                      <a16:creationId xmlns:a16="http://schemas.microsoft.com/office/drawing/2014/main" id="{65AD4409-1CCA-4D14-82C7-37D00DE5ADBC}"/>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3" name="Freeform 159">
                  <a:extLst>
                    <a:ext uri="{FF2B5EF4-FFF2-40B4-BE49-F238E27FC236}">
                      <a16:creationId xmlns:a16="http://schemas.microsoft.com/office/drawing/2014/main" id="{E7B95CA0-9AEB-46F1-9EAD-95978EB57C9B}"/>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4" name="Freeform 160">
                  <a:extLst>
                    <a:ext uri="{FF2B5EF4-FFF2-40B4-BE49-F238E27FC236}">
                      <a16:creationId xmlns:a16="http://schemas.microsoft.com/office/drawing/2014/main" id="{CDBD71AF-9ABD-4583-9A6F-94E81AD8AB2B}"/>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5" name="Freeform 161">
                  <a:extLst>
                    <a:ext uri="{FF2B5EF4-FFF2-40B4-BE49-F238E27FC236}">
                      <a16:creationId xmlns:a16="http://schemas.microsoft.com/office/drawing/2014/main" id="{9756E606-0C8F-4400-AC4B-06B6B6760334}"/>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6" name="Freeform 162">
                  <a:extLst>
                    <a:ext uri="{FF2B5EF4-FFF2-40B4-BE49-F238E27FC236}">
                      <a16:creationId xmlns:a16="http://schemas.microsoft.com/office/drawing/2014/main" id="{E7518FB5-EB9B-46C5-B190-9C46316909D0}"/>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7" name="Freeform 163">
                  <a:extLst>
                    <a:ext uri="{FF2B5EF4-FFF2-40B4-BE49-F238E27FC236}">
                      <a16:creationId xmlns:a16="http://schemas.microsoft.com/office/drawing/2014/main" id="{8735CDB4-2B46-47B7-BD00-683CB1D59627}"/>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8" name="Freeform 164">
                  <a:extLst>
                    <a:ext uri="{FF2B5EF4-FFF2-40B4-BE49-F238E27FC236}">
                      <a16:creationId xmlns:a16="http://schemas.microsoft.com/office/drawing/2014/main" id="{2D1F57C8-6109-41BD-8AE4-546BAE0F85B6}"/>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49" name="Freeform 165">
                  <a:extLst>
                    <a:ext uri="{FF2B5EF4-FFF2-40B4-BE49-F238E27FC236}">
                      <a16:creationId xmlns:a16="http://schemas.microsoft.com/office/drawing/2014/main" id="{54189D74-9D58-4757-8B78-6C9A266F0B49}"/>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50" name="Freeform 166">
                  <a:extLst>
                    <a:ext uri="{FF2B5EF4-FFF2-40B4-BE49-F238E27FC236}">
                      <a16:creationId xmlns:a16="http://schemas.microsoft.com/office/drawing/2014/main" id="{D7340762-AEEE-4D34-A124-AAE2D16BAFFD}"/>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51" name="Freeform 167">
                  <a:extLst>
                    <a:ext uri="{FF2B5EF4-FFF2-40B4-BE49-F238E27FC236}">
                      <a16:creationId xmlns:a16="http://schemas.microsoft.com/office/drawing/2014/main" id="{3CAB6F66-90EB-4E7A-B5F8-C44975E1CBD4}"/>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52" name="Freeform 168">
                  <a:extLst>
                    <a:ext uri="{FF2B5EF4-FFF2-40B4-BE49-F238E27FC236}">
                      <a16:creationId xmlns:a16="http://schemas.microsoft.com/office/drawing/2014/main" id="{22A1D1EB-15FD-439D-ADD4-DD9EF0D5FD67}"/>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332" name="Group 484">
                <a:extLst>
                  <a:ext uri="{FF2B5EF4-FFF2-40B4-BE49-F238E27FC236}">
                    <a16:creationId xmlns:a16="http://schemas.microsoft.com/office/drawing/2014/main" id="{A4E918B0-9B36-4B91-A245-512752464EA3}"/>
                  </a:ext>
                </a:extLst>
              </p:cNvPr>
              <p:cNvGrpSpPr/>
              <p:nvPr/>
            </p:nvGrpSpPr>
            <p:grpSpPr>
              <a:xfrm rot="15155533" flipH="1">
                <a:off x="1114059" y="1803071"/>
                <a:ext cx="2159193" cy="2610180"/>
                <a:chOff x="6326188" y="1654175"/>
                <a:chExt cx="2192337" cy="2967038"/>
              </a:xfrm>
              <a:solidFill>
                <a:schemeClr val="bg2">
                  <a:lumMod val="75000"/>
                </a:schemeClr>
              </a:solidFill>
            </p:grpSpPr>
            <p:sp>
              <p:nvSpPr>
                <p:cNvPr id="374" name="Freeform 129">
                  <a:extLst>
                    <a:ext uri="{FF2B5EF4-FFF2-40B4-BE49-F238E27FC236}">
                      <a16:creationId xmlns:a16="http://schemas.microsoft.com/office/drawing/2014/main" id="{6278D670-85D3-4373-8CC6-4BB1D2493982}"/>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5" name="Freeform 130">
                  <a:extLst>
                    <a:ext uri="{FF2B5EF4-FFF2-40B4-BE49-F238E27FC236}">
                      <a16:creationId xmlns:a16="http://schemas.microsoft.com/office/drawing/2014/main" id="{E7E86FE4-2D17-4235-9DEF-1D3B8F9A575D}"/>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6" name="Freeform 131">
                  <a:extLst>
                    <a:ext uri="{FF2B5EF4-FFF2-40B4-BE49-F238E27FC236}">
                      <a16:creationId xmlns:a16="http://schemas.microsoft.com/office/drawing/2014/main" id="{FD7BC5F0-2C70-4C0C-9FB1-83057FE1E667}"/>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7" name="Freeform 132">
                  <a:extLst>
                    <a:ext uri="{FF2B5EF4-FFF2-40B4-BE49-F238E27FC236}">
                      <a16:creationId xmlns:a16="http://schemas.microsoft.com/office/drawing/2014/main" id="{2CDE5430-C478-4290-A132-7411B28D03D4}"/>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8" name="Freeform 133">
                  <a:extLst>
                    <a:ext uri="{FF2B5EF4-FFF2-40B4-BE49-F238E27FC236}">
                      <a16:creationId xmlns:a16="http://schemas.microsoft.com/office/drawing/2014/main" id="{EF916648-FCD5-4A2A-A691-18992C67797B}"/>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9" name="Freeform 134">
                  <a:extLst>
                    <a:ext uri="{FF2B5EF4-FFF2-40B4-BE49-F238E27FC236}">
                      <a16:creationId xmlns:a16="http://schemas.microsoft.com/office/drawing/2014/main" id="{D84DE78B-CE1E-41B1-B555-036CBF45BF62}"/>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0" name="Freeform 135">
                  <a:extLst>
                    <a:ext uri="{FF2B5EF4-FFF2-40B4-BE49-F238E27FC236}">
                      <a16:creationId xmlns:a16="http://schemas.microsoft.com/office/drawing/2014/main" id="{3E212180-C88F-431E-BE11-880BA7336185}"/>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1" name="Freeform 136">
                  <a:extLst>
                    <a:ext uri="{FF2B5EF4-FFF2-40B4-BE49-F238E27FC236}">
                      <a16:creationId xmlns:a16="http://schemas.microsoft.com/office/drawing/2014/main" id="{823A5E9A-2964-4121-93C1-598B4EC609F7}"/>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2" name="Freeform 137">
                  <a:extLst>
                    <a:ext uri="{FF2B5EF4-FFF2-40B4-BE49-F238E27FC236}">
                      <a16:creationId xmlns:a16="http://schemas.microsoft.com/office/drawing/2014/main" id="{1ABCF11B-4A40-4950-8FB6-EFFDF12B3732}"/>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3" name="Freeform 138">
                  <a:extLst>
                    <a:ext uri="{FF2B5EF4-FFF2-40B4-BE49-F238E27FC236}">
                      <a16:creationId xmlns:a16="http://schemas.microsoft.com/office/drawing/2014/main" id="{9BACB66A-ECFD-44F6-9A27-DC315A02DD1E}"/>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4" name="Freeform 139">
                  <a:extLst>
                    <a:ext uri="{FF2B5EF4-FFF2-40B4-BE49-F238E27FC236}">
                      <a16:creationId xmlns:a16="http://schemas.microsoft.com/office/drawing/2014/main" id="{A3DCF1ED-D947-4B71-83D0-62BD34B2023E}"/>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5" name="Freeform 140">
                  <a:extLst>
                    <a:ext uri="{FF2B5EF4-FFF2-40B4-BE49-F238E27FC236}">
                      <a16:creationId xmlns:a16="http://schemas.microsoft.com/office/drawing/2014/main" id="{6096CF2F-D974-4B3C-A6A0-A070B9B85CD4}"/>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6" name="Freeform 141">
                  <a:extLst>
                    <a:ext uri="{FF2B5EF4-FFF2-40B4-BE49-F238E27FC236}">
                      <a16:creationId xmlns:a16="http://schemas.microsoft.com/office/drawing/2014/main" id="{3ED05F3C-E59C-476E-B0A9-08DC3D696165}"/>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7" name="Freeform 142">
                  <a:extLst>
                    <a:ext uri="{FF2B5EF4-FFF2-40B4-BE49-F238E27FC236}">
                      <a16:creationId xmlns:a16="http://schemas.microsoft.com/office/drawing/2014/main" id="{BDB349DF-112E-45EE-966F-7B21824A64DF}"/>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8" name="Freeform 143">
                  <a:extLst>
                    <a:ext uri="{FF2B5EF4-FFF2-40B4-BE49-F238E27FC236}">
                      <a16:creationId xmlns:a16="http://schemas.microsoft.com/office/drawing/2014/main" id="{575C7A27-F816-47CF-B07E-C5CD17E8F03E}"/>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89" name="Rectangle 144">
                  <a:extLst>
                    <a:ext uri="{FF2B5EF4-FFF2-40B4-BE49-F238E27FC236}">
                      <a16:creationId xmlns:a16="http://schemas.microsoft.com/office/drawing/2014/main" id="{1AC2789D-B753-452F-B1C9-103430EBFE56}"/>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0" name="Freeform 145">
                  <a:extLst>
                    <a:ext uri="{FF2B5EF4-FFF2-40B4-BE49-F238E27FC236}">
                      <a16:creationId xmlns:a16="http://schemas.microsoft.com/office/drawing/2014/main" id="{D4CA7D11-7AD7-45AA-BB1E-A1E381B3D713}"/>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1" name="Freeform 146">
                  <a:extLst>
                    <a:ext uri="{FF2B5EF4-FFF2-40B4-BE49-F238E27FC236}">
                      <a16:creationId xmlns:a16="http://schemas.microsoft.com/office/drawing/2014/main" id="{3BBCB8E4-E870-4DA3-9761-216105EC7452}"/>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2" name="Freeform 147">
                  <a:extLst>
                    <a:ext uri="{FF2B5EF4-FFF2-40B4-BE49-F238E27FC236}">
                      <a16:creationId xmlns:a16="http://schemas.microsoft.com/office/drawing/2014/main" id="{70234B1F-EFED-480A-AF32-E4ED2DD70570}"/>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3" name="Freeform 148">
                  <a:extLst>
                    <a:ext uri="{FF2B5EF4-FFF2-40B4-BE49-F238E27FC236}">
                      <a16:creationId xmlns:a16="http://schemas.microsoft.com/office/drawing/2014/main" id="{BEB097F4-7A19-499A-A5B3-081FC28859C5}"/>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4" name="Freeform 149">
                  <a:extLst>
                    <a:ext uri="{FF2B5EF4-FFF2-40B4-BE49-F238E27FC236}">
                      <a16:creationId xmlns:a16="http://schemas.microsoft.com/office/drawing/2014/main" id="{9D80BB21-263F-4DAB-83F1-3DA96E10E595}"/>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5" name="Freeform 150">
                  <a:extLst>
                    <a:ext uri="{FF2B5EF4-FFF2-40B4-BE49-F238E27FC236}">
                      <a16:creationId xmlns:a16="http://schemas.microsoft.com/office/drawing/2014/main" id="{AE17E43E-E352-4A71-A095-D6EFAE2FE52A}"/>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6" name="Freeform 151">
                  <a:extLst>
                    <a:ext uri="{FF2B5EF4-FFF2-40B4-BE49-F238E27FC236}">
                      <a16:creationId xmlns:a16="http://schemas.microsoft.com/office/drawing/2014/main" id="{5794016F-EA1C-4365-B52A-1DB5ECB3CD9C}"/>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7" name="Freeform 152">
                  <a:extLst>
                    <a:ext uri="{FF2B5EF4-FFF2-40B4-BE49-F238E27FC236}">
                      <a16:creationId xmlns:a16="http://schemas.microsoft.com/office/drawing/2014/main" id="{62E713DB-1C27-49F2-A840-B200C9138378}"/>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8" name="Freeform 153">
                  <a:extLst>
                    <a:ext uri="{FF2B5EF4-FFF2-40B4-BE49-F238E27FC236}">
                      <a16:creationId xmlns:a16="http://schemas.microsoft.com/office/drawing/2014/main" id="{EBC5F1A9-50C0-4666-A9E1-2A6211347123}"/>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99" name="Freeform 154">
                  <a:extLst>
                    <a:ext uri="{FF2B5EF4-FFF2-40B4-BE49-F238E27FC236}">
                      <a16:creationId xmlns:a16="http://schemas.microsoft.com/office/drawing/2014/main" id="{F8EE567D-46FA-41C4-A60C-45B4126D8123}"/>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0" name="Freeform 156">
                  <a:extLst>
                    <a:ext uri="{FF2B5EF4-FFF2-40B4-BE49-F238E27FC236}">
                      <a16:creationId xmlns:a16="http://schemas.microsoft.com/office/drawing/2014/main" id="{E7AB2AB2-9D01-4B8F-9FB5-A77EB03D39AF}"/>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1" name="Freeform 157">
                  <a:extLst>
                    <a:ext uri="{FF2B5EF4-FFF2-40B4-BE49-F238E27FC236}">
                      <a16:creationId xmlns:a16="http://schemas.microsoft.com/office/drawing/2014/main" id="{2957FE92-7EB6-494B-86EB-6820C0D31801}"/>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2" name="Freeform 158">
                  <a:extLst>
                    <a:ext uri="{FF2B5EF4-FFF2-40B4-BE49-F238E27FC236}">
                      <a16:creationId xmlns:a16="http://schemas.microsoft.com/office/drawing/2014/main" id="{DD1A1478-B671-48B5-A24F-BDB162F81D48}"/>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3" name="Freeform 159">
                  <a:extLst>
                    <a:ext uri="{FF2B5EF4-FFF2-40B4-BE49-F238E27FC236}">
                      <a16:creationId xmlns:a16="http://schemas.microsoft.com/office/drawing/2014/main" id="{66D5FF9B-1293-450E-B512-D87111682608}"/>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4" name="Freeform 160">
                  <a:extLst>
                    <a:ext uri="{FF2B5EF4-FFF2-40B4-BE49-F238E27FC236}">
                      <a16:creationId xmlns:a16="http://schemas.microsoft.com/office/drawing/2014/main" id="{DDFC155F-7CBE-4B0E-B3A5-5C37B982B65A}"/>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5" name="Freeform 161">
                  <a:extLst>
                    <a:ext uri="{FF2B5EF4-FFF2-40B4-BE49-F238E27FC236}">
                      <a16:creationId xmlns:a16="http://schemas.microsoft.com/office/drawing/2014/main" id="{7BEA3C20-6A34-4992-B906-156090A07E15}"/>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6" name="Freeform 162">
                  <a:extLst>
                    <a:ext uri="{FF2B5EF4-FFF2-40B4-BE49-F238E27FC236}">
                      <a16:creationId xmlns:a16="http://schemas.microsoft.com/office/drawing/2014/main" id="{A2A84C9F-8701-4EB2-8B71-6B070651BF18}"/>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7" name="Freeform 163">
                  <a:extLst>
                    <a:ext uri="{FF2B5EF4-FFF2-40B4-BE49-F238E27FC236}">
                      <a16:creationId xmlns:a16="http://schemas.microsoft.com/office/drawing/2014/main" id="{D574E165-C37B-4B8E-98FD-3EE62AC5A0FB}"/>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8" name="Freeform 164">
                  <a:extLst>
                    <a:ext uri="{FF2B5EF4-FFF2-40B4-BE49-F238E27FC236}">
                      <a16:creationId xmlns:a16="http://schemas.microsoft.com/office/drawing/2014/main" id="{90DB30C0-9447-4D95-B11E-6007220C1489}"/>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09" name="Freeform 165">
                  <a:extLst>
                    <a:ext uri="{FF2B5EF4-FFF2-40B4-BE49-F238E27FC236}">
                      <a16:creationId xmlns:a16="http://schemas.microsoft.com/office/drawing/2014/main" id="{C333B17B-7977-4604-8FA5-0EFF238F3D83}"/>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0" name="Freeform 166">
                  <a:extLst>
                    <a:ext uri="{FF2B5EF4-FFF2-40B4-BE49-F238E27FC236}">
                      <a16:creationId xmlns:a16="http://schemas.microsoft.com/office/drawing/2014/main" id="{B238A753-BDAC-4FF5-A5FC-0649922B5DDE}"/>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1" name="Freeform 167">
                  <a:extLst>
                    <a:ext uri="{FF2B5EF4-FFF2-40B4-BE49-F238E27FC236}">
                      <a16:creationId xmlns:a16="http://schemas.microsoft.com/office/drawing/2014/main" id="{4E3954AD-7D79-4F6C-8B08-DF21473C150B}"/>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412" name="Freeform 168">
                  <a:extLst>
                    <a:ext uri="{FF2B5EF4-FFF2-40B4-BE49-F238E27FC236}">
                      <a16:creationId xmlns:a16="http://schemas.microsoft.com/office/drawing/2014/main" id="{19594DB0-BDD4-4321-BCE7-86A6E021F5FA}"/>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nvGrpSpPr>
              <p:cNvPr id="333" name="Group 485">
                <a:extLst>
                  <a:ext uri="{FF2B5EF4-FFF2-40B4-BE49-F238E27FC236}">
                    <a16:creationId xmlns:a16="http://schemas.microsoft.com/office/drawing/2014/main" id="{24AE9D02-6D27-4041-BB6B-D18165BDC75C}"/>
                  </a:ext>
                </a:extLst>
              </p:cNvPr>
              <p:cNvGrpSpPr/>
              <p:nvPr/>
            </p:nvGrpSpPr>
            <p:grpSpPr>
              <a:xfrm rot="15155533" flipH="1">
                <a:off x="1264410" y="1845476"/>
                <a:ext cx="2259435" cy="2728193"/>
                <a:chOff x="6224407" y="1520027"/>
                <a:chExt cx="2294118" cy="3101186"/>
              </a:xfrm>
              <a:solidFill>
                <a:schemeClr val="bg2">
                  <a:lumMod val="75000"/>
                </a:schemeClr>
              </a:solidFill>
            </p:grpSpPr>
            <p:sp>
              <p:nvSpPr>
                <p:cNvPr id="334" name="Freeform 129">
                  <a:extLst>
                    <a:ext uri="{FF2B5EF4-FFF2-40B4-BE49-F238E27FC236}">
                      <a16:creationId xmlns:a16="http://schemas.microsoft.com/office/drawing/2014/main" id="{D12B3215-4CFF-48D3-A980-1AFAA0A654CE}"/>
                    </a:ext>
                  </a:extLst>
                </p:cNvPr>
                <p:cNvSpPr>
                  <a:spLocks/>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5" name="Freeform 130">
                  <a:extLst>
                    <a:ext uri="{FF2B5EF4-FFF2-40B4-BE49-F238E27FC236}">
                      <a16:creationId xmlns:a16="http://schemas.microsoft.com/office/drawing/2014/main" id="{69A935B7-C1ED-4D7B-A825-2D2836366D10}"/>
                    </a:ext>
                  </a:extLst>
                </p:cNvPr>
                <p:cNvSpPr>
                  <a:spLocks/>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6" name="Freeform 131">
                  <a:extLst>
                    <a:ext uri="{FF2B5EF4-FFF2-40B4-BE49-F238E27FC236}">
                      <a16:creationId xmlns:a16="http://schemas.microsoft.com/office/drawing/2014/main" id="{2E75DCD5-71B2-40E6-B7FA-BB2FB5B7A822}"/>
                    </a:ext>
                  </a:extLst>
                </p:cNvPr>
                <p:cNvSpPr>
                  <a:spLocks/>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7" name="Freeform 132">
                  <a:extLst>
                    <a:ext uri="{FF2B5EF4-FFF2-40B4-BE49-F238E27FC236}">
                      <a16:creationId xmlns:a16="http://schemas.microsoft.com/office/drawing/2014/main" id="{6FD3FBC8-FADD-4900-818C-B94F023EEC5E}"/>
                    </a:ext>
                  </a:extLst>
                </p:cNvPr>
                <p:cNvSpPr>
                  <a:spLocks/>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8" name="Freeform 133">
                  <a:extLst>
                    <a:ext uri="{FF2B5EF4-FFF2-40B4-BE49-F238E27FC236}">
                      <a16:creationId xmlns:a16="http://schemas.microsoft.com/office/drawing/2014/main" id="{C8FC71E2-20FB-45D3-9434-211470347774}"/>
                    </a:ext>
                  </a:extLst>
                </p:cNvPr>
                <p:cNvSpPr>
                  <a:spLocks/>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9" name="Freeform 134">
                  <a:extLst>
                    <a:ext uri="{FF2B5EF4-FFF2-40B4-BE49-F238E27FC236}">
                      <a16:creationId xmlns:a16="http://schemas.microsoft.com/office/drawing/2014/main" id="{95E790A8-699A-4DF4-B380-8191691E4D7D}"/>
                    </a:ext>
                  </a:extLst>
                </p:cNvPr>
                <p:cNvSpPr>
                  <a:spLocks/>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0" name="Freeform 135">
                  <a:extLst>
                    <a:ext uri="{FF2B5EF4-FFF2-40B4-BE49-F238E27FC236}">
                      <a16:creationId xmlns:a16="http://schemas.microsoft.com/office/drawing/2014/main" id="{CF5B8E1B-4452-4667-86E0-AB4E8609EE16}"/>
                    </a:ext>
                  </a:extLst>
                </p:cNvPr>
                <p:cNvSpPr>
                  <a:spLocks/>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1" name="Freeform 136">
                  <a:extLst>
                    <a:ext uri="{FF2B5EF4-FFF2-40B4-BE49-F238E27FC236}">
                      <a16:creationId xmlns:a16="http://schemas.microsoft.com/office/drawing/2014/main" id="{7AC8461F-8059-41F6-B9AB-7DE2FC7C6D4E}"/>
                    </a:ext>
                  </a:extLst>
                </p:cNvPr>
                <p:cNvSpPr>
                  <a:spLocks/>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2" name="Freeform 137">
                  <a:extLst>
                    <a:ext uri="{FF2B5EF4-FFF2-40B4-BE49-F238E27FC236}">
                      <a16:creationId xmlns:a16="http://schemas.microsoft.com/office/drawing/2014/main" id="{84FE4D17-ABDB-402B-9CDE-B10735C2470F}"/>
                    </a:ext>
                  </a:extLst>
                </p:cNvPr>
                <p:cNvSpPr>
                  <a:spLocks/>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3" name="Freeform 138">
                  <a:extLst>
                    <a:ext uri="{FF2B5EF4-FFF2-40B4-BE49-F238E27FC236}">
                      <a16:creationId xmlns:a16="http://schemas.microsoft.com/office/drawing/2014/main" id="{6E41D500-0416-4F42-B046-BFB6928288F5}"/>
                    </a:ext>
                  </a:extLst>
                </p:cNvPr>
                <p:cNvSpPr>
                  <a:spLocks/>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4" name="Freeform 139">
                  <a:extLst>
                    <a:ext uri="{FF2B5EF4-FFF2-40B4-BE49-F238E27FC236}">
                      <a16:creationId xmlns:a16="http://schemas.microsoft.com/office/drawing/2014/main" id="{0FA502F5-1D8D-4830-978E-587F82310E5F}"/>
                    </a:ext>
                  </a:extLst>
                </p:cNvPr>
                <p:cNvSpPr>
                  <a:spLocks/>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5" name="Freeform 140">
                  <a:extLst>
                    <a:ext uri="{FF2B5EF4-FFF2-40B4-BE49-F238E27FC236}">
                      <a16:creationId xmlns:a16="http://schemas.microsoft.com/office/drawing/2014/main" id="{203329C3-774B-4FF7-ACC8-9EECD4CE24B8}"/>
                    </a:ext>
                  </a:extLst>
                </p:cNvPr>
                <p:cNvSpPr>
                  <a:spLocks/>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6" name="Freeform 141">
                  <a:extLst>
                    <a:ext uri="{FF2B5EF4-FFF2-40B4-BE49-F238E27FC236}">
                      <a16:creationId xmlns:a16="http://schemas.microsoft.com/office/drawing/2014/main" id="{F15356AE-F81B-4180-9A46-E8D38A6A71CA}"/>
                    </a:ext>
                  </a:extLst>
                </p:cNvPr>
                <p:cNvSpPr>
                  <a:spLocks/>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7" name="Freeform 142">
                  <a:extLst>
                    <a:ext uri="{FF2B5EF4-FFF2-40B4-BE49-F238E27FC236}">
                      <a16:creationId xmlns:a16="http://schemas.microsoft.com/office/drawing/2014/main" id="{6FD86C82-BC36-43C4-B890-272A9DEB1E29}"/>
                    </a:ext>
                  </a:extLst>
                </p:cNvPr>
                <p:cNvSpPr>
                  <a:spLocks/>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8" name="Freeform 143">
                  <a:extLst>
                    <a:ext uri="{FF2B5EF4-FFF2-40B4-BE49-F238E27FC236}">
                      <a16:creationId xmlns:a16="http://schemas.microsoft.com/office/drawing/2014/main" id="{917F8437-5169-43F7-A634-6BC5F0F607FF}"/>
                    </a:ext>
                  </a:extLst>
                </p:cNvPr>
                <p:cNvSpPr>
                  <a:spLocks/>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49" name="Rectangle 144">
                  <a:extLst>
                    <a:ext uri="{FF2B5EF4-FFF2-40B4-BE49-F238E27FC236}">
                      <a16:creationId xmlns:a16="http://schemas.microsoft.com/office/drawing/2014/main" id="{0B2C1C65-DDC7-4764-9BFD-26F7C8D77670}"/>
                    </a:ext>
                  </a:extLst>
                </p:cNvPr>
                <p:cNvSpPr>
                  <a:spLocks noChangeArrowheads="1"/>
                </p:cNvSpPr>
                <p:nvPr/>
              </p:nvSpPr>
              <p:spPr bwMode="auto">
                <a:xfrm>
                  <a:off x="6518275" y="3373438"/>
                  <a:ext cx="1587" cy="1588"/>
                </a:xfrm>
                <a:prstGeom prst="rect">
                  <a:avLst/>
                </a:prstGeom>
                <a:grpFill/>
                <a:ln w="9525">
                  <a:noFill/>
                  <a:miter lim="800000"/>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0" name="Freeform 145">
                  <a:extLst>
                    <a:ext uri="{FF2B5EF4-FFF2-40B4-BE49-F238E27FC236}">
                      <a16:creationId xmlns:a16="http://schemas.microsoft.com/office/drawing/2014/main" id="{283641E6-9181-462B-8F4C-9E5D9E8180D1}"/>
                    </a:ext>
                  </a:extLst>
                </p:cNvPr>
                <p:cNvSpPr>
                  <a:spLocks/>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1" name="Freeform 146">
                  <a:extLst>
                    <a:ext uri="{FF2B5EF4-FFF2-40B4-BE49-F238E27FC236}">
                      <a16:creationId xmlns:a16="http://schemas.microsoft.com/office/drawing/2014/main" id="{2C35CE04-9BA1-48A1-9534-62F7ABB74E1F}"/>
                    </a:ext>
                  </a:extLst>
                </p:cNvPr>
                <p:cNvSpPr>
                  <a:spLocks/>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2" name="Freeform 147">
                  <a:extLst>
                    <a:ext uri="{FF2B5EF4-FFF2-40B4-BE49-F238E27FC236}">
                      <a16:creationId xmlns:a16="http://schemas.microsoft.com/office/drawing/2014/main" id="{E6469337-B411-4008-9453-953DD0A216FA}"/>
                    </a:ext>
                  </a:extLst>
                </p:cNvPr>
                <p:cNvSpPr>
                  <a:spLocks/>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3" name="Freeform 148">
                  <a:extLst>
                    <a:ext uri="{FF2B5EF4-FFF2-40B4-BE49-F238E27FC236}">
                      <a16:creationId xmlns:a16="http://schemas.microsoft.com/office/drawing/2014/main" id="{FC30000D-A428-4222-8061-24B0A100E257}"/>
                    </a:ext>
                  </a:extLst>
                </p:cNvPr>
                <p:cNvSpPr>
                  <a:spLocks/>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4" name="Freeform 149">
                  <a:extLst>
                    <a:ext uri="{FF2B5EF4-FFF2-40B4-BE49-F238E27FC236}">
                      <a16:creationId xmlns:a16="http://schemas.microsoft.com/office/drawing/2014/main" id="{CC209201-C263-4658-B954-AC71536FC149}"/>
                    </a:ext>
                  </a:extLst>
                </p:cNvPr>
                <p:cNvSpPr>
                  <a:spLocks/>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5" name="Freeform 150">
                  <a:extLst>
                    <a:ext uri="{FF2B5EF4-FFF2-40B4-BE49-F238E27FC236}">
                      <a16:creationId xmlns:a16="http://schemas.microsoft.com/office/drawing/2014/main" id="{105B4AA1-501C-430B-A1B0-1A24C45C67B2}"/>
                    </a:ext>
                  </a:extLst>
                </p:cNvPr>
                <p:cNvSpPr>
                  <a:spLocks/>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6" name="Freeform 151">
                  <a:extLst>
                    <a:ext uri="{FF2B5EF4-FFF2-40B4-BE49-F238E27FC236}">
                      <a16:creationId xmlns:a16="http://schemas.microsoft.com/office/drawing/2014/main" id="{CD1FAAFB-5809-4A10-AD90-567067423A84}"/>
                    </a:ext>
                  </a:extLst>
                </p:cNvPr>
                <p:cNvSpPr>
                  <a:spLocks/>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7" name="Freeform 152">
                  <a:extLst>
                    <a:ext uri="{FF2B5EF4-FFF2-40B4-BE49-F238E27FC236}">
                      <a16:creationId xmlns:a16="http://schemas.microsoft.com/office/drawing/2014/main" id="{06FDFACE-2953-406B-AEB5-7C2582265635}"/>
                    </a:ext>
                  </a:extLst>
                </p:cNvPr>
                <p:cNvSpPr>
                  <a:spLocks/>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8" name="Freeform 153">
                  <a:extLst>
                    <a:ext uri="{FF2B5EF4-FFF2-40B4-BE49-F238E27FC236}">
                      <a16:creationId xmlns:a16="http://schemas.microsoft.com/office/drawing/2014/main" id="{E272E329-5A53-4A6F-84E4-731D5AD98DE1}"/>
                    </a:ext>
                  </a:extLst>
                </p:cNvPr>
                <p:cNvSpPr>
                  <a:spLocks/>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59" name="Freeform 154">
                  <a:extLst>
                    <a:ext uri="{FF2B5EF4-FFF2-40B4-BE49-F238E27FC236}">
                      <a16:creationId xmlns:a16="http://schemas.microsoft.com/office/drawing/2014/main" id="{1ED73018-1730-4241-8A1E-F15314900756}"/>
                    </a:ext>
                  </a:extLst>
                </p:cNvPr>
                <p:cNvSpPr>
                  <a:spLocks/>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0" name="Freeform 155">
                  <a:extLst>
                    <a:ext uri="{FF2B5EF4-FFF2-40B4-BE49-F238E27FC236}">
                      <a16:creationId xmlns:a16="http://schemas.microsoft.com/office/drawing/2014/main" id="{600137B3-42CC-47EF-BED7-A227F0715A66}"/>
                    </a:ext>
                  </a:extLst>
                </p:cNvPr>
                <p:cNvSpPr>
                  <a:spLocks/>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1" name="Freeform 156">
                  <a:extLst>
                    <a:ext uri="{FF2B5EF4-FFF2-40B4-BE49-F238E27FC236}">
                      <a16:creationId xmlns:a16="http://schemas.microsoft.com/office/drawing/2014/main" id="{4A44D516-1C2C-41CB-BC73-CE794273B778}"/>
                    </a:ext>
                  </a:extLst>
                </p:cNvPr>
                <p:cNvSpPr>
                  <a:spLocks/>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2" name="Freeform 157">
                  <a:extLst>
                    <a:ext uri="{FF2B5EF4-FFF2-40B4-BE49-F238E27FC236}">
                      <a16:creationId xmlns:a16="http://schemas.microsoft.com/office/drawing/2014/main" id="{6A470198-A757-42CF-8899-43161FD20B9E}"/>
                    </a:ext>
                  </a:extLst>
                </p:cNvPr>
                <p:cNvSpPr>
                  <a:spLocks/>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3" name="Freeform 158">
                  <a:extLst>
                    <a:ext uri="{FF2B5EF4-FFF2-40B4-BE49-F238E27FC236}">
                      <a16:creationId xmlns:a16="http://schemas.microsoft.com/office/drawing/2014/main" id="{66305BBB-BA48-4620-BB92-EBBCE3DDB313}"/>
                    </a:ext>
                  </a:extLst>
                </p:cNvPr>
                <p:cNvSpPr>
                  <a:spLocks/>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4" name="Freeform 159">
                  <a:extLst>
                    <a:ext uri="{FF2B5EF4-FFF2-40B4-BE49-F238E27FC236}">
                      <a16:creationId xmlns:a16="http://schemas.microsoft.com/office/drawing/2014/main" id="{734C59B8-0C60-4B92-AFD3-D6E3BE919C07}"/>
                    </a:ext>
                  </a:extLst>
                </p:cNvPr>
                <p:cNvSpPr>
                  <a:spLocks/>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5" name="Freeform 160">
                  <a:extLst>
                    <a:ext uri="{FF2B5EF4-FFF2-40B4-BE49-F238E27FC236}">
                      <a16:creationId xmlns:a16="http://schemas.microsoft.com/office/drawing/2014/main" id="{60B2CC47-DCA5-4CB7-BC74-B9174A8C643E}"/>
                    </a:ext>
                  </a:extLst>
                </p:cNvPr>
                <p:cNvSpPr>
                  <a:spLocks/>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6" name="Freeform 161">
                  <a:extLst>
                    <a:ext uri="{FF2B5EF4-FFF2-40B4-BE49-F238E27FC236}">
                      <a16:creationId xmlns:a16="http://schemas.microsoft.com/office/drawing/2014/main" id="{8B749975-6B62-415E-B511-A2AC3770378E}"/>
                    </a:ext>
                  </a:extLst>
                </p:cNvPr>
                <p:cNvSpPr>
                  <a:spLocks/>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7" name="Freeform 162">
                  <a:extLst>
                    <a:ext uri="{FF2B5EF4-FFF2-40B4-BE49-F238E27FC236}">
                      <a16:creationId xmlns:a16="http://schemas.microsoft.com/office/drawing/2014/main" id="{3E2DF0CE-C92F-4465-99CA-E900D6B31C20}"/>
                    </a:ext>
                  </a:extLst>
                </p:cNvPr>
                <p:cNvSpPr>
                  <a:spLocks/>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8" name="Freeform 163">
                  <a:extLst>
                    <a:ext uri="{FF2B5EF4-FFF2-40B4-BE49-F238E27FC236}">
                      <a16:creationId xmlns:a16="http://schemas.microsoft.com/office/drawing/2014/main" id="{FE3A3691-6912-4B3D-876E-5909E2407D94}"/>
                    </a:ext>
                  </a:extLst>
                </p:cNvPr>
                <p:cNvSpPr>
                  <a:spLocks/>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69" name="Freeform 164">
                  <a:extLst>
                    <a:ext uri="{FF2B5EF4-FFF2-40B4-BE49-F238E27FC236}">
                      <a16:creationId xmlns:a16="http://schemas.microsoft.com/office/drawing/2014/main" id="{C6BACCFF-E3C5-4E01-AC56-75ABE5A41B02}"/>
                    </a:ext>
                  </a:extLst>
                </p:cNvPr>
                <p:cNvSpPr>
                  <a:spLocks/>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0" name="Freeform 165">
                  <a:extLst>
                    <a:ext uri="{FF2B5EF4-FFF2-40B4-BE49-F238E27FC236}">
                      <a16:creationId xmlns:a16="http://schemas.microsoft.com/office/drawing/2014/main" id="{CB0F2EB8-400F-478F-A2AF-4B199E27B184}"/>
                    </a:ext>
                  </a:extLst>
                </p:cNvPr>
                <p:cNvSpPr>
                  <a:spLocks/>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1" name="Freeform 166">
                  <a:extLst>
                    <a:ext uri="{FF2B5EF4-FFF2-40B4-BE49-F238E27FC236}">
                      <a16:creationId xmlns:a16="http://schemas.microsoft.com/office/drawing/2014/main" id="{12F7D112-0DF0-4C2C-96D5-378047ED672C}"/>
                    </a:ext>
                  </a:extLst>
                </p:cNvPr>
                <p:cNvSpPr>
                  <a:spLocks/>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2" name="Freeform 167">
                  <a:extLst>
                    <a:ext uri="{FF2B5EF4-FFF2-40B4-BE49-F238E27FC236}">
                      <a16:creationId xmlns:a16="http://schemas.microsoft.com/office/drawing/2014/main" id="{92EBDB82-DAD7-4F6F-86E6-35DC01757DC8}"/>
                    </a:ext>
                  </a:extLst>
                </p:cNvPr>
                <p:cNvSpPr>
                  <a:spLocks/>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73" name="Freeform 168">
                  <a:extLst>
                    <a:ext uri="{FF2B5EF4-FFF2-40B4-BE49-F238E27FC236}">
                      <a16:creationId xmlns:a16="http://schemas.microsoft.com/office/drawing/2014/main" id="{D5865C92-F4F4-4BC3-A019-52220A875309}"/>
                    </a:ext>
                  </a:extLst>
                </p:cNvPr>
                <p:cNvSpPr>
                  <a:spLocks/>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grpSp>
        <p:grpSp>
          <p:nvGrpSpPr>
            <p:cNvPr id="310" name="Group 462">
              <a:extLst>
                <a:ext uri="{FF2B5EF4-FFF2-40B4-BE49-F238E27FC236}">
                  <a16:creationId xmlns:a16="http://schemas.microsoft.com/office/drawing/2014/main" id="{63193101-65AB-42B5-9353-CD6B1F21A461}"/>
                </a:ext>
              </a:extLst>
            </p:cNvPr>
            <p:cNvGrpSpPr/>
            <p:nvPr/>
          </p:nvGrpSpPr>
          <p:grpSpPr>
            <a:xfrm rot="20793037" flipH="1">
              <a:off x="4187884" y="1132856"/>
              <a:ext cx="1173033" cy="1178761"/>
              <a:chOff x="4391025" y="1189038"/>
              <a:chExt cx="1952625" cy="1962150"/>
            </a:xfrm>
          </p:grpSpPr>
          <p:sp>
            <p:nvSpPr>
              <p:cNvPr id="312" name="Freeform 6">
                <a:extLst>
                  <a:ext uri="{FF2B5EF4-FFF2-40B4-BE49-F238E27FC236}">
                    <a16:creationId xmlns:a16="http://schemas.microsoft.com/office/drawing/2014/main" id="{81BD4E4E-45BF-4709-981C-9EF556C9FFC9}"/>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3" name="Freeform 7">
                <a:extLst>
                  <a:ext uri="{FF2B5EF4-FFF2-40B4-BE49-F238E27FC236}">
                    <a16:creationId xmlns:a16="http://schemas.microsoft.com/office/drawing/2014/main" id="{81160450-35EB-48D4-B541-EF9789B8B741}"/>
                  </a:ext>
                </a:extLst>
              </p:cNvPr>
              <p:cNvSpPr>
                <a:spLocks/>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4" name="Freeform 8">
                <a:extLst>
                  <a:ext uri="{FF2B5EF4-FFF2-40B4-BE49-F238E27FC236}">
                    <a16:creationId xmlns:a16="http://schemas.microsoft.com/office/drawing/2014/main" id="{B6484665-1874-4FF3-B367-94AB4ACADAEA}"/>
                  </a:ext>
                </a:extLst>
              </p:cNvPr>
              <p:cNvSpPr>
                <a:spLocks/>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5" name="Freeform 10">
                <a:extLst>
                  <a:ext uri="{FF2B5EF4-FFF2-40B4-BE49-F238E27FC236}">
                    <a16:creationId xmlns:a16="http://schemas.microsoft.com/office/drawing/2014/main" id="{66FC1B0B-92B1-4AB8-9B9C-0B34D45C2BEC}"/>
                  </a:ext>
                </a:extLst>
              </p:cNvPr>
              <p:cNvSpPr>
                <a:spLocks/>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6" name="Freeform 11">
                <a:extLst>
                  <a:ext uri="{FF2B5EF4-FFF2-40B4-BE49-F238E27FC236}">
                    <a16:creationId xmlns:a16="http://schemas.microsoft.com/office/drawing/2014/main" id="{92921508-7616-41AA-B4B4-A79D09619E40}"/>
                  </a:ext>
                </a:extLst>
              </p:cNvPr>
              <p:cNvSpPr>
                <a:spLocks/>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7" name="Freeform 12">
                <a:extLst>
                  <a:ext uri="{FF2B5EF4-FFF2-40B4-BE49-F238E27FC236}">
                    <a16:creationId xmlns:a16="http://schemas.microsoft.com/office/drawing/2014/main" id="{4F1F24DD-AD14-4526-8400-D049E9DF595E}"/>
                  </a:ext>
                </a:extLst>
              </p:cNvPr>
              <p:cNvSpPr>
                <a:spLocks/>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8" name="Freeform 23">
                <a:extLst>
                  <a:ext uri="{FF2B5EF4-FFF2-40B4-BE49-F238E27FC236}">
                    <a16:creationId xmlns:a16="http://schemas.microsoft.com/office/drawing/2014/main" id="{90C8067D-9076-4D96-A09C-2D64DC2DA4AB}"/>
                  </a:ext>
                </a:extLst>
              </p:cNvPr>
              <p:cNvSpPr>
                <a:spLocks/>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rgbClr val="4CC1BA"/>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19" name="Freeform 31">
                <a:extLst>
                  <a:ext uri="{FF2B5EF4-FFF2-40B4-BE49-F238E27FC236}">
                    <a16:creationId xmlns:a16="http://schemas.microsoft.com/office/drawing/2014/main" id="{2F32B98D-5C99-4CF6-BBBB-CA2EF497257D}"/>
                  </a:ext>
                </a:extLst>
              </p:cNvPr>
              <p:cNvSpPr>
                <a:spLocks/>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0" name="Oval 32">
                <a:extLst>
                  <a:ext uri="{FF2B5EF4-FFF2-40B4-BE49-F238E27FC236}">
                    <a16:creationId xmlns:a16="http://schemas.microsoft.com/office/drawing/2014/main" id="{9DBAB430-C4C7-4A7D-8B53-E9E08FA42343}"/>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1" name="Freeform 33">
                <a:extLst>
                  <a:ext uri="{FF2B5EF4-FFF2-40B4-BE49-F238E27FC236}">
                    <a16:creationId xmlns:a16="http://schemas.microsoft.com/office/drawing/2014/main" id="{1BB3CE6D-02A8-434C-9769-89640FC0E08F}"/>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2" name="Oval 34">
                <a:extLst>
                  <a:ext uri="{FF2B5EF4-FFF2-40B4-BE49-F238E27FC236}">
                    <a16:creationId xmlns:a16="http://schemas.microsoft.com/office/drawing/2014/main" id="{E52F47EB-08FF-493A-B14B-C4F7E5ADF575}"/>
                  </a:ext>
                </a:extLst>
              </p:cNvPr>
              <p:cNvSpPr>
                <a:spLocks noChangeArrowheads="1"/>
              </p:cNvSpPr>
              <p:nvPr/>
            </p:nvSpPr>
            <p:spPr bwMode="auto">
              <a:xfrm>
                <a:off x="6318250" y="1220788"/>
                <a:ext cx="1588" cy="1588"/>
              </a:xfrm>
              <a:prstGeom prst="ellipse">
                <a:avLst/>
              </a:pr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3" name="Freeform 35">
                <a:extLst>
                  <a:ext uri="{FF2B5EF4-FFF2-40B4-BE49-F238E27FC236}">
                    <a16:creationId xmlns:a16="http://schemas.microsoft.com/office/drawing/2014/main" id="{37E057B1-3DBC-48CE-A1DB-ABEEC2A61D6E}"/>
                  </a:ext>
                </a:extLst>
              </p:cNvPr>
              <p:cNvSpPr>
                <a:spLocks/>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4" name="Freeform 36">
                <a:extLst>
                  <a:ext uri="{FF2B5EF4-FFF2-40B4-BE49-F238E27FC236}">
                    <a16:creationId xmlns:a16="http://schemas.microsoft.com/office/drawing/2014/main" id="{A01EEBAA-0A8A-436D-B424-73038264B362}"/>
                  </a:ext>
                </a:extLst>
              </p:cNvPr>
              <p:cNvSpPr>
                <a:spLocks/>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5" name="Freeform 37">
                <a:extLst>
                  <a:ext uri="{FF2B5EF4-FFF2-40B4-BE49-F238E27FC236}">
                    <a16:creationId xmlns:a16="http://schemas.microsoft.com/office/drawing/2014/main" id="{A322CA84-81E4-4B8F-8143-67783B901811}"/>
                  </a:ext>
                </a:extLst>
              </p:cNvPr>
              <p:cNvSpPr>
                <a:spLocks noEditPoints="1"/>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6" name="Freeform 38">
                <a:extLst>
                  <a:ext uri="{FF2B5EF4-FFF2-40B4-BE49-F238E27FC236}">
                    <a16:creationId xmlns:a16="http://schemas.microsoft.com/office/drawing/2014/main" id="{1E9671BB-E88C-4AFE-B18E-473ACCC7CF11}"/>
                  </a:ext>
                </a:extLst>
              </p:cNvPr>
              <p:cNvSpPr>
                <a:spLocks/>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7" name="Freeform 40">
                <a:extLst>
                  <a:ext uri="{FF2B5EF4-FFF2-40B4-BE49-F238E27FC236}">
                    <a16:creationId xmlns:a16="http://schemas.microsoft.com/office/drawing/2014/main" id="{21A56FBC-8E73-42B1-B86C-EFCD6436732E}"/>
                  </a:ext>
                </a:extLst>
              </p:cNvPr>
              <p:cNvSpPr>
                <a:spLocks/>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8" name="Freeform 41">
                <a:extLst>
                  <a:ext uri="{FF2B5EF4-FFF2-40B4-BE49-F238E27FC236}">
                    <a16:creationId xmlns:a16="http://schemas.microsoft.com/office/drawing/2014/main" id="{F563362A-6E00-4AC6-99C0-F9CCCAD206FF}"/>
                  </a:ext>
                </a:extLst>
              </p:cNvPr>
              <p:cNvSpPr>
                <a:spLocks noEditPoints="1"/>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29" name="Freeform 42">
                <a:extLst>
                  <a:ext uri="{FF2B5EF4-FFF2-40B4-BE49-F238E27FC236}">
                    <a16:creationId xmlns:a16="http://schemas.microsoft.com/office/drawing/2014/main" id="{38334A50-009E-4B82-8007-23F1D3E4C96B}"/>
                  </a:ext>
                </a:extLst>
              </p:cNvPr>
              <p:cNvSpPr>
                <a:spLocks/>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sp>
            <p:nvSpPr>
              <p:cNvPr id="330" name="Freeform 14">
                <a:extLst>
                  <a:ext uri="{FF2B5EF4-FFF2-40B4-BE49-F238E27FC236}">
                    <a16:creationId xmlns:a16="http://schemas.microsoft.com/office/drawing/2014/main" id="{34898BFD-EFDC-4ABD-B52F-3BDA5D4B1146}"/>
                  </a:ext>
                </a:extLst>
              </p:cNvPr>
              <p:cNvSpPr>
                <a:spLocks/>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pPr>
                  <a:lnSpc>
                    <a:spcPct val="120000"/>
                  </a:lnSpc>
                </a:pPr>
                <a:endParaRPr lang="en-US" sz="1013">
                  <a:ea typeface="微软简标宋" pitchFamily="2" charset="-122"/>
                  <a:cs typeface="+mn-ea"/>
                  <a:sym typeface="+mn-lt"/>
                </a:endParaRPr>
              </a:p>
            </p:txBody>
          </p:sp>
        </p:grpSp>
        <p:sp>
          <p:nvSpPr>
            <p:cNvPr id="311" name="Text Placeholder 3">
              <a:extLst>
                <a:ext uri="{FF2B5EF4-FFF2-40B4-BE49-F238E27FC236}">
                  <a16:creationId xmlns:a16="http://schemas.microsoft.com/office/drawing/2014/main" id="{34678D29-4734-43CC-9ABD-FB44847BD992}"/>
                </a:ext>
              </a:extLst>
            </p:cNvPr>
            <p:cNvSpPr txBox="1">
              <a:spLocks/>
            </p:cNvSpPr>
            <p:nvPr/>
          </p:nvSpPr>
          <p:spPr>
            <a:xfrm>
              <a:off x="5264579" y="3276201"/>
              <a:ext cx="957527" cy="619059"/>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spcBef>
                  <a:spcPct val="0"/>
                </a:spcBef>
                <a:defRPr/>
              </a:pPr>
              <a:r>
                <a:rPr lang="zh-CN" altLang="en-US" b="0">
                  <a:solidFill>
                    <a:schemeClr val="tx1"/>
                  </a:solidFill>
                  <a:latin typeface="黑体" panose="02010609060101010101" pitchFamily="49" charset="-122"/>
                  <a:ea typeface="微软简标宋" pitchFamily="2" charset="-122"/>
                  <a:cs typeface="+mn-ea"/>
                  <a:sym typeface="+mn-lt"/>
                </a:rPr>
                <a:t>企业</a:t>
              </a:r>
              <a:endParaRPr lang="en-US" b="0" dirty="0">
                <a:solidFill>
                  <a:schemeClr val="tx1"/>
                </a:solidFill>
                <a:latin typeface="黑体" panose="02010609060101010101" pitchFamily="49" charset="-122"/>
                <a:ea typeface="微软简标宋" pitchFamily="2" charset="-122"/>
                <a:cs typeface="+mn-ea"/>
                <a:sym typeface="+mn-lt"/>
              </a:endParaRPr>
            </a:p>
          </p:txBody>
        </p:sp>
      </p:grpSp>
      <p:sp>
        <p:nvSpPr>
          <p:cNvPr id="456" name="矩形 455">
            <a:extLst>
              <a:ext uri="{FF2B5EF4-FFF2-40B4-BE49-F238E27FC236}">
                <a16:creationId xmlns:a16="http://schemas.microsoft.com/office/drawing/2014/main" id="{D64F4DAB-F70B-4C14-93B9-6AD0F02BD7C8}"/>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457" name="关于我们">
            <a:extLst>
              <a:ext uri="{FF2B5EF4-FFF2-40B4-BE49-F238E27FC236}">
                <a16:creationId xmlns:a16="http://schemas.microsoft.com/office/drawing/2014/main" id="{45E41758-546E-4045-B296-1F2881E5FA83}"/>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3.2 </a:t>
            </a:r>
            <a:r>
              <a:rPr lang="zh-CN" altLang="en-US" sz="2100">
                <a:solidFill>
                  <a:schemeClr val="accent1"/>
                </a:solidFill>
                <a:latin typeface="华文中宋" panose="02010600040101010101" pitchFamily="2" charset="-122"/>
                <a:ea typeface="微软简标宋" pitchFamily="2" charset="-122"/>
              </a:rPr>
              <a:t>科技创新需要党的支持</a:t>
            </a:r>
          </a:p>
        </p:txBody>
      </p:sp>
      <p:cxnSp>
        <p:nvCxnSpPr>
          <p:cNvPr id="463" name="直接连接符 462">
            <a:extLst>
              <a:ext uri="{FF2B5EF4-FFF2-40B4-BE49-F238E27FC236}">
                <a16:creationId xmlns:a16="http://schemas.microsoft.com/office/drawing/2014/main" id="{E7F14C36-A027-4BCE-A0EE-0B406D7A46DE}"/>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70" name="文本框 469">
            <a:extLst>
              <a:ext uri="{FF2B5EF4-FFF2-40B4-BE49-F238E27FC236}">
                <a16:creationId xmlns:a16="http://schemas.microsoft.com/office/drawing/2014/main" id="{402109A8-BD0E-458F-89E4-DC608C93048E}"/>
              </a:ext>
            </a:extLst>
          </p:cNvPr>
          <p:cNvSpPr txBox="1"/>
          <p:nvPr/>
        </p:nvSpPr>
        <p:spPr>
          <a:xfrm>
            <a:off x="1470220" y="4203627"/>
            <a:ext cx="7419929" cy="757643"/>
          </a:xfrm>
          <a:prstGeom prst="rect">
            <a:avLst/>
          </a:prstGeom>
          <a:noFill/>
        </p:spPr>
        <p:txBody>
          <a:bodyPr wrap="square">
            <a:spAutoFit/>
          </a:bodyPr>
          <a:lstStyle/>
          <a:p>
            <a:pPr marL="171450" indent="-171450">
              <a:lnSpc>
                <a:spcPct val="150000"/>
              </a:lnSpc>
              <a:buFont typeface="Wingdings" panose="05000000000000000000" pitchFamily="2" charset="2"/>
              <a:buChar char="u"/>
            </a:pPr>
            <a:r>
              <a:rPr lang="zh-CN" altLang="en-US" sz="1000">
                <a:solidFill>
                  <a:schemeClr val="accent3"/>
                </a:solidFill>
                <a:latin typeface="微软雅黑" panose="020B0503020204020204" pitchFamily="34" charset="-122"/>
                <a:ea typeface="微软雅黑" panose="020B0503020204020204" pitchFamily="34" charset="-122"/>
                <a:cs typeface="+mn-ea"/>
              </a:rPr>
              <a:t>据统计，高校建有</a:t>
            </a:r>
            <a:r>
              <a:rPr lang="en-US" altLang="zh-CN" sz="1000">
                <a:solidFill>
                  <a:schemeClr val="accent3"/>
                </a:solidFill>
                <a:latin typeface="微软雅黑" panose="020B0503020204020204" pitchFamily="34" charset="-122"/>
                <a:ea typeface="微软雅黑" panose="020B0503020204020204" pitchFamily="34" charset="-122"/>
                <a:cs typeface="+mn-ea"/>
              </a:rPr>
              <a:t>60</a:t>
            </a:r>
            <a:r>
              <a:rPr lang="zh-CN" altLang="en-US" sz="1000">
                <a:solidFill>
                  <a:schemeClr val="accent3"/>
                </a:solidFill>
                <a:latin typeface="微软雅黑" panose="020B0503020204020204" pitchFamily="34" charset="-122"/>
                <a:ea typeface="微软雅黑" panose="020B0503020204020204" pitchFamily="34" charset="-122"/>
                <a:cs typeface="+mn-ea"/>
              </a:rPr>
              <a:t>％以上的国家重点实验室，聚集</a:t>
            </a:r>
            <a:r>
              <a:rPr lang="en-US" altLang="zh-CN" sz="1000">
                <a:solidFill>
                  <a:schemeClr val="accent3"/>
                </a:solidFill>
                <a:latin typeface="微软雅黑" panose="020B0503020204020204" pitchFamily="34" charset="-122"/>
                <a:ea typeface="微软雅黑" panose="020B0503020204020204" pitchFamily="34" charset="-122"/>
                <a:cs typeface="+mn-ea"/>
              </a:rPr>
              <a:t>60</a:t>
            </a:r>
            <a:r>
              <a:rPr lang="zh-CN" altLang="en-US" sz="1000">
                <a:solidFill>
                  <a:schemeClr val="accent3"/>
                </a:solidFill>
                <a:latin typeface="微软雅黑" panose="020B0503020204020204" pitchFamily="34" charset="-122"/>
                <a:ea typeface="微软雅黑" panose="020B0503020204020204" pitchFamily="34" charset="-122"/>
                <a:cs typeface="+mn-ea"/>
              </a:rPr>
              <a:t>％以上的全国高层次人才，承担了</a:t>
            </a:r>
            <a:r>
              <a:rPr lang="en-US" altLang="zh-CN" sz="1000">
                <a:solidFill>
                  <a:schemeClr val="accent3"/>
                </a:solidFill>
                <a:latin typeface="微软雅黑" panose="020B0503020204020204" pitchFamily="34" charset="-122"/>
                <a:ea typeface="微软雅黑" panose="020B0503020204020204" pitchFamily="34" charset="-122"/>
                <a:cs typeface="+mn-ea"/>
              </a:rPr>
              <a:t>80</a:t>
            </a:r>
            <a:r>
              <a:rPr lang="zh-CN" altLang="en-US" sz="1000">
                <a:solidFill>
                  <a:schemeClr val="accent3"/>
                </a:solidFill>
                <a:latin typeface="微软雅黑" panose="020B0503020204020204" pitchFamily="34" charset="-122"/>
                <a:ea typeface="微软雅黑" panose="020B0503020204020204" pitchFamily="34" charset="-122"/>
                <a:cs typeface="+mn-ea"/>
              </a:rPr>
              <a:t>％以上的国家自然科学基金项目</a:t>
            </a:r>
            <a:endParaRPr lang="en-US" altLang="zh-CN" sz="1000">
              <a:solidFill>
                <a:schemeClr val="accent3"/>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u"/>
            </a:pPr>
            <a:r>
              <a:rPr lang="zh-CN" altLang="en-US" sz="1000">
                <a:solidFill>
                  <a:schemeClr val="tx1">
                    <a:lumMod val="50000"/>
                    <a:lumOff val="50000"/>
                  </a:schemeClr>
                </a:solidFill>
                <a:latin typeface="微软雅黑" panose="020B0503020204020204" pitchFamily="34" charset="-122"/>
                <a:ea typeface="微软雅黑" panose="020B0503020204020204" pitchFamily="34" charset="-122"/>
              </a:rPr>
              <a:t>今年的政府工作报告提出，要靠创新推动实体经济高质量发展，培育壮大新动能，促进科技创新与实体经济深度融合，更好发挥创新驱动发展作用</a:t>
            </a:r>
          </a:p>
        </p:txBody>
      </p:sp>
      <p:sp>
        <p:nvSpPr>
          <p:cNvPr id="471" name="Freeform 12">
            <a:extLst>
              <a:ext uri="{FF2B5EF4-FFF2-40B4-BE49-F238E27FC236}">
                <a16:creationId xmlns:a16="http://schemas.microsoft.com/office/drawing/2014/main" id="{F1C80D1A-1E68-44A0-B967-349D8877943B}"/>
              </a:ext>
            </a:extLst>
          </p:cNvPr>
          <p:cNvSpPr>
            <a:spLocks noEditPoints="1"/>
          </p:cNvSpPr>
          <p:nvPr/>
        </p:nvSpPr>
        <p:spPr bwMode="auto">
          <a:xfrm>
            <a:off x="5449121" y="2839288"/>
            <a:ext cx="365206" cy="366025"/>
          </a:xfrm>
          <a:custGeom>
            <a:avLst/>
            <a:gdLst>
              <a:gd name="T0" fmla="*/ 485 w 485"/>
              <a:gd name="T1" fmla="*/ 490 h 503"/>
              <a:gd name="T2" fmla="*/ 14 w 485"/>
              <a:gd name="T3" fmla="*/ 503 h 503"/>
              <a:gd name="T4" fmla="*/ 0 w 485"/>
              <a:gd name="T5" fmla="*/ 489 h 503"/>
              <a:gd name="T6" fmla="*/ 471 w 485"/>
              <a:gd name="T7" fmla="*/ 476 h 503"/>
              <a:gd name="T8" fmla="*/ 17 w 485"/>
              <a:gd name="T9" fmla="*/ 439 h 503"/>
              <a:gd name="T10" fmla="*/ 31 w 485"/>
              <a:gd name="T11" fmla="*/ 453 h 503"/>
              <a:gd name="T12" fmla="*/ 468 w 485"/>
              <a:gd name="T13" fmla="*/ 440 h 503"/>
              <a:gd name="T14" fmla="*/ 454 w 485"/>
              <a:gd name="T15" fmla="*/ 426 h 503"/>
              <a:gd name="T16" fmla="*/ 17 w 485"/>
              <a:gd name="T17" fmla="*/ 439 h 503"/>
              <a:gd name="T18" fmla="*/ 21 w 485"/>
              <a:gd name="T19" fmla="*/ 134 h 503"/>
              <a:gd name="T20" fmla="*/ 247 w 485"/>
              <a:gd name="T21" fmla="*/ 1 h 503"/>
              <a:gd name="T22" fmla="*/ 474 w 485"/>
              <a:gd name="T23" fmla="*/ 153 h 503"/>
              <a:gd name="T24" fmla="*/ 25 w 485"/>
              <a:gd name="T25" fmla="*/ 164 h 503"/>
              <a:gd name="T26" fmla="*/ 211 w 485"/>
              <a:gd name="T27" fmla="*/ 91 h 503"/>
              <a:gd name="T28" fmla="*/ 274 w 485"/>
              <a:gd name="T29" fmla="*/ 91 h 503"/>
              <a:gd name="T30" fmla="*/ 211 w 485"/>
              <a:gd name="T31" fmla="*/ 91 h 503"/>
              <a:gd name="T32" fmla="*/ 52 w 485"/>
              <a:gd name="T33" fmla="*/ 385 h 503"/>
              <a:gd name="T34" fmla="*/ 69 w 485"/>
              <a:gd name="T35" fmla="*/ 399 h 503"/>
              <a:gd name="T36" fmla="*/ 147 w 485"/>
              <a:gd name="T37" fmla="*/ 385 h 503"/>
              <a:gd name="T38" fmla="*/ 134 w 485"/>
              <a:gd name="T39" fmla="*/ 371 h 503"/>
              <a:gd name="T40" fmla="*/ 129 w 485"/>
              <a:gd name="T41" fmla="*/ 218 h 503"/>
              <a:gd name="T42" fmla="*/ 147 w 485"/>
              <a:gd name="T43" fmla="*/ 205 h 503"/>
              <a:gd name="T44" fmla="*/ 136 w 485"/>
              <a:gd name="T45" fmla="*/ 191 h 503"/>
              <a:gd name="T46" fmla="*/ 52 w 485"/>
              <a:gd name="T47" fmla="*/ 204 h 503"/>
              <a:gd name="T48" fmla="*/ 66 w 485"/>
              <a:gd name="T49" fmla="*/ 218 h 503"/>
              <a:gd name="T50" fmla="*/ 69 w 485"/>
              <a:gd name="T51" fmla="*/ 371 h 503"/>
              <a:gd name="T52" fmla="*/ 209 w 485"/>
              <a:gd name="T53" fmla="*/ 371 h 503"/>
              <a:gd name="T54" fmla="*/ 195 w 485"/>
              <a:gd name="T55" fmla="*/ 385 h 503"/>
              <a:gd name="T56" fmla="*/ 276 w 485"/>
              <a:gd name="T57" fmla="*/ 399 h 503"/>
              <a:gd name="T58" fmla="*/ 290 w 485"/>
              <a:gd name="T59" fmla="*/ 385 h 503"/>
              <a:gd name="T60" fmla="*/ 272 w 485"/>
              <a:gd name="T61" fmla="*/ 371 h 503"/>
              <a:gd name="T62" fmla="*/ 276 w 485"/>
              <a:gd name="T63" fmla="*/ 218 h 503"/>
              <a:gd name="T64" fmla="*/ 290 w 485"/>
              <a:gd name="T65" fmla="*/ 204 h 503"/>
              <a:gd name="T66" fmla="*/ 211 w 485"/>
              <a:gd name="T67" fmla="*/ 191 h 503"/>
              <a:gd name="T68" fmla="*/ 195 w 485"/>
              <a:gd name="T69" fmla="*/ 205 h 503"/>
              <a:gd name="T70" fmla="*/ 212 w 485"/>
              <a:gd name="T71" fmla="*/ 218 h 503"/>
              <a:gd name="T72" fmla="*/ 209 w 485"/>
              <a:gd name="T73" fmla="*/ 371 h 503"/>
              <a:gd name="T74" fmla="*/ 338 w 485"/>
              <a:gd name="T75" fmla="*/ 385 h 503"/>
              <a:gd name="T76" fmla="*/ 354 w 485"/>
              <a:gd name="T77" fmla="*/ 399 h 503"/>
              <a:gd name="T78" fmla="*/ 433 w 485"/>
              <a:gd name="T79" fmla="*/ 385 h 503"/>
              <a:gd name="T80" fmla="*/ 419 w 485"/>
              <a:gd name="T81" fmla="*/ 371 h 503"/>
              <a:gd name="T82" fmla="*/ 415 w 485"/>
              <a:gd name="T83" fmla="*/ 218 h 503"/>
              <a:gd name="T84" fmla="*/ 433 w 485"/>
              <a:gd name="T85" fmla="*/ 205 h 503"/>
              <a:gd name="T86" fmla="*/ 422 w 485"/>
              <a:gd name="T87" fmla="*/ 191 h 503"/>
              <a:gd name="T88" fmla="*/ 338 w 485"/>
              <a:gd name="T89" fmla="*/ 204 h 503"/>
              <a:gd name="T90" fmla="*/ 351 w 485"/>
              <a:gd name="T91" fmla="*/ 218 h 503"/>
              <a:gd name="T92" fmla="*/ 354 w 485"/>
              <a:gd name="T93"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5" h="502">
                <a:moveTo>
                  <a:pt x="485" y="489"/>
                </a:moveTo>
                <a:cubicBezTo>
                  <a:pt x="485" y="490"/>
                  <a:pt x="485" y="490"/>
                  <a:pt x="485" y="490"/>
                </a:cubicBezTo>
                <a:cubicBezTo>
                  <a:pt x="485" y="497"/>
                  <a:pt x="479" y="503"/>
                  <a:pt x="471" y="503"/>
                </a:cubicBezTo>
                <a:cubicBezTo>
                  <a:pt x="14" y="503"/>
                  <a:pt x="14" y="503"/>
                  <a:pt x="14" y="503"/>
                </a:cubicBezTo>
                <a:cubicBezTo>
                  <a:pt x="6" y="503"/>
                  <a:pt x="0" y="497"/>
                  <a:pt x="0" y="490"/>
                </a:cubicBezTo>
                <a:cubicBezTo>
                  <a:pt x="0" y="489"/>
                  <a:pt x="0" y="489"/>
                  <a:pt x="0" y="489"/>
                </a:cubicBezTo>
                <a:cubicBezTo>
                  <a:pt x="0" y="482"/>
                  <a:pt x="6" y="476"/>
                  <a:pt x="14" y="476"/>
                </a:cubicBezTo>
                <a:cubicBezTo>
                  <a:pt x="471" y="476"/>
                  <a:pt x="471" y="476"/>
                  <a:pt x="471" y="476"/>
                </a:cubicBezTo>
                <a:cubicBezTo>
                  <a:pt x="479" y="476"/>
                  <a:pt x="485" y="482"/>
                  <a:pt x="485" y="489"/>
                </a:cubicBezTo>
                <a:close/>
                <a:moveTo>
                  <a:pt x="17" y="439"/>
                </a:moveTo>
                <a:cubicBezTo>
                  <a:pt x="17" y="440"/>
                  <a:pt x="17" y="440"/>
                  <a:pt x="17" y="440"/>
                </a:cubicBezTo>
                <a:cubicBezTo>
                  <a:pt x="17" y="447"/>
                  <a:pt x="23" y="453"/>
                  <a:pt x="31" y="453"/>
                </a:cubicBezTo>
                <a:cubicBezTo>
                  <a:pt x="454" y="453"/>
                  <a:pt x="454" y="453"/>
                  <a:pt x="454" y="453"/>
                </a:cubicBezTo>
                <a:cubicBezTo>
                  <a:pt x="462" y="453"/>
                  <a:pt x="468" y="447"/>
                  <a:pt x="468" y="440"/>
                </a:cubicBezTo>
                <a:cubicBezTo>
                  <a:pt x="468" y="439"/>
                  <a:pt x="468" y="439"/>
                  <a:pt x="468" y="439"/>
                </a:cubicBezTo>
                <a:cubicBezTo>
                  <a:pt x="468" y="432"/>
                  <a:pt x="462" y="426"/>
                  <a:pt x="454" y="426"/>
                </a:cubicBezTo>
                <a:cubicBezTo>
                  <a:pt x="31" y="426"/>
                  <a:pt x="31" y="426"/>
                  <a:pt x="31" y="426"/>
                </a:cubicBezTo>
                <a:cubicBezTo>
                  <a:pt x="23" y="426"/>
                  <a:pt x="17" y="432"/>
                  <a:pt x="17" y="439"/>
                </a:cubicBezTo>
                <a:close/>
                <a:moveTo>
                  <a:pt x="11" y="153"/>
                </a:moveTo>
                <a:cubicBezTo>
                  <a:pt x="10" y="147"/>
                  <a:pt x="9" y="141"/>
                  <a:pt x="21" y="134"/>
                </a:cubicBezTo>
                <a:cubicBezTo>
                  <a:pt x="32" y="127"/>
                  <a:pt x="238" y="1"/>
                  <a:pt x="238" y="1"/>
                </a:cubicBezTo>
                <a:cubicBezTo>
                  <a:pt x="241" y="0"/>
                  <a:pt x="244" y="0"/>
                  <a:pt x="247" y="1"/>
                </a:cubicBezTo>
                <a:cubicBezTo>
                  <a:pt x="247" y="1"/>
                  <a:pt x="455" y="128"/>
                  <a:pt x="464" y="134"/>
                </a:cubicBezTo>
                <a:cubicBezTo>
                  <a:pt x="474" y="140"/>
                  <a:pt x="475" y="147"/>
                  <a:pt x="474" y="153"/>
                </a:cubicBezTo>
                <a:cubicBezTo>
                  <a:pt x="473" y="159"/>
                  <a:pt x="467" y="164"/>
                  <a:pt x="460" y="164"/>
                </a:cubicBezTo>
                <a:cubicBezTo>
                  <a:pt x="25" y="164"/>
                  <a:pt x="25" y="164"/>
                  <a:pt x="25" y="164"/>
                </a:cubicBezTo>
                <a:cubicBezTo>
                  <a:pt x="18" y="164"/>
                  <a:pt x="12" y="159"/>
                  <a:pt x="11" y="153"/>
                </a:cubicBezTo>
                <a:close/>
                <a:moveTo>
                  <a:pt x="211" y="91"/>
                </a:moveTo>
                <a:cubicBezTo>
                  <a:pt x="211" y="108"/>
                  <a:pt x="225" y="122"/>
                  <a:pt x="243" y="122"/>
                </a:cubicBezTo>
                <a:cubicBezTo>
                  <a:pt x="260" y="122"/>
                  <a:pt x="274" y="108"/>
                  <a:pt x="274" y="91"/>
                </a:cubicBezTo>
                <a:cubicBezTo>
                  <a:pt x="274" y="74"/>
                  <a:pt x="260" y="59"/>
                  <a:pt x="243" y="59"/>
                </a:cubicBezTo>
                <a:cubicBezTo>
                  <a:pt x="225" y="59"/>
                  <a:pt x="211" y="74"/>
                  <a:pt x="211" y="91"/>
                </a:cubicBezTo>
                <a:close/>
                <a:moveTo>
                  <a:pt x="66" y="371"/>
                </a:moveTo>
                <a:cubicBezTo>
                  <a:pt x="58" y="371"/>
                  <a:pt x="52" y="377"/>
                  <a:pt x="52" y="385"/>
                </a:cubicBezTo>
                <a:cubicBezTo>
                  <a:pt x="52" y="385"/>
                  <a:pt x="52" y="385"/>
                  <a:pt x="52" y="385"/>
                </a:cubicBezTo>
                <a:cubicBezTo>
                  <a:pt x="52" y="393"/>
                  <a:pt x="61" y="399"/>
                  <a:pt x="69" y="399"/>
                </a:cubicBezTo>
                <a:cubicBezTo>
                  <a:pt x="134" y="399"/>
                  <a:pt x="134" y="399"/>
                  <a:pt x="134" y="399"/>
                </a:cubicBezTo>
                <a:cubicBezTo>
                  <a:pt x="141" y="399"/>
                  <a:pt x="147" y="393"/>
                  <a:pt x="147" y="385"/>
                </a:cubicBezTo>
                <a:cubicBezTo>
                  <a:pt x="147" y="385"/>
                  <a:pt x="147" y="385"/>
                  <a:pt x="147" y="385"/>
                </a:cubicBezTo>
                <a:cubicBezTo>
                  <a:pt x="147" y="377"/>
                  <a:pt x="141" y="371"/>
                  <a:pt x="134" y="371"/>
                </a:cubicBezTo>
                <a:cubicBezTo>
                  <a:pt x="129" y="371"/>
                  <a:pt x="129" y="371"/>
                  <a:pt x="129" y="371"/>
                </a:cubicBezTo>
                <a:cubicBezTo>
                  <a:pt x="129" y="218"/>
                  <a:pt x="129" y="218"/>
                  <a:pt x="129" y="218"/>
                </a:cubicBezTo>
                <a:cubicBezTo>
                  <a:pt x="134" y="218"/>
                  <a:pt x="134" y="218"/>
                  <a:pt x="134" y="218"/>
                </a:cubicBezTo>
                <a:cubicBezTo>
                  <a:pt x="141" y="218"/>
                  <a:pt x="147" y="212"/>
                  <a:pt x="147" y="205"/>
                </a:cubicBezTo>
                <a:cubicBezTo>
                  <a:pt x="147" y="204"/>
                  <a:pt x="147" y="204"/>
                  <a:pt x="147" y="204"/>
                </a:cubicBezTo>
                <a:cubicBezTo>
                  <a:pt x="147" y="197"/>
                  <a:pt x="141" y="191"/>
                  <a:pt x="136" y="191"/>
                </a:cubicBezTo>
                <a:cubicBezTo>
                  <a:pt x="69" y="191"/>
                  <a:pt x="69" y="191"/>
                  <a:pt x="69" y="191"/>
                </a:cubicBezTo>
                <a:cubicBezTo>
                  <a:pt x="58" y="191"/>
                  <a:pt x="52" y="197"/>
                  <a:pt x="52" y="204"/>
                </a:cubicBezTo>
                <a:cubicBezTo>
                  <a:pt x="52" y="205"/>
                  <a:pt x="52" y="205"/>
                  <a:pt x="52" y="205"/>
                </a:cubicBezTo>
                <a:cubicBezTo>
                  <a:pt x="52" y="212"/>
                  <a:pt x="58" y="218"/>
                  <a:pt x="66" y="218"/>
                </a:cubicBezTo>
                <a:cubicBezTo>
                  <a:pt x="69" y="218"/>
                  <a:pt x="69" y="218"/>
                  <a:pt x="69" y="218"/>
                </a:cubicBezTo>
                <a:cubicBezTo>
                  <a:pt x="69" y="371"/>
                  <a:pt x="69" y="371"/>
                  <a:pt x="69" y="371"/>
                </a:cubicBezTo>
                <a:lnTo>
                  <a:pt x="66" y="371"/>
                </a:lnTo>
                <a:close/>
                <a:moveTo>
                  <a:pt x="209" y="371"/>
                </a:moveTo>
                <a:cubicBezTo>
                  <a:pt x="201" y="371"/>
                  <a:pt x="195" y="377"/>
                  <a:pt x="195" y="385"/>
                </a:cubicBezTo>
                <a:cubicBezTo>
                  <a:pt x="195" y="385"/>
                  <a:pt x="195" y="385"/>
                  <a:pt x="195" y="385"/>
                </a:cubicBezTo>
                <a:cubicBezTo>
                  <a:pt x="195" y="393"/>
                  <a:pt x="204" y="399"/>
                  <a:pt x="211" y="399"/>
                </a:cubicBezTo>
                <a:cubicBezTo>
                  <a:pt x="276" y="399"/>
                  <a:pt x="276" y="399"/>
                  <a:pt x="276" y="399"/>
                </a:cubicBezTo>
                <a:cubicBezTo>
                  <a:pt x="284" y="399"/>
                  <a:pt x="290" y="393"/>
                  <a:pt x="290" y="385"/>
                </a:cubicBezTo>
                <a:cubicBezTo>
                  <a:pt x="290" y="385"/>
                  <a:pt x="290" y="385"/>
                  <a:pt x="290" y="385"/>
                </a:cubicBezTo>
                <a:cubicBezTo>
                  <a:pt x="290" y="377"/>
                  <a:pt x="284" y="371"/>
                  <a:pt x="276" y="371"/>
                </a:cubicBezTo>
                <a:cubicBezTo>
                  <a:pt x="272" y="371"/>
                  <a:pt x="272" y="371"/>
                  <a:pt x="272" y="371"/>
                </a:cubicBezTo>
                <a:cubicBezTo>
                  <a:pt x="272" y="218"/>
                  <a:pt x="272" y="218"/>
                  <a:pt x="272" y="218"/>
                </a:cubicBezTo>
                <a:cubicBezTo>
                  <a:pt x="276" y="218"/>
                  <a:pt x="276" y="218"/>
                  <a:pt x="276" y="218"/>
                </a:cubicBezTo>
                <a:cubicBezTo>
                  <a:pt x="284" y="218"/>
                  <a:pt x="290" y="212"/>
                  <a:pt x="290" y="205"/>
                </a:cubicBezTo>
                <a:cubicBezTo>
                  <a:pt x="290" y="204"/>
                  <a:pt x="290" y="204"/>
                  <a:pt x="290" y="204"/>
                </a:cubicBezTo>
                <a:cubicBezTo>
                  <a:pt x="290" y="197"/>
                  <a:pt x="284" y="191"/>
                  <a:pt x="279" y="191"/>
                </a:cubicBezTo>
                <a:cubicBezTo>
                  <a:pt x="211" y="191"/>
                  <a:pt x="211" y="191"/>
                  <a:pt x="211" y="191"/>
                </a:cubicBezTo>
                <a:cubicBezTo>
                  <a:pt x="201" y="191"/>
                  <a:pt x="195" y="197"/>
                  <a:pt x="195" y="204"/>
                </a:cubicBezTo>
                <a:cubicBezTo>
                  <a:pt x="195" y="205"/>
                  <a:pt x="195" y="205"/>
                  <a:pt x="195" y="205"/>
                </a:cubicBezTo>
                <a:cubicBezTo>
                  <a:pt x="195" y="212"/>
                  <a:pt x="201" y="218"/>
                  <a:pt x="209" y="218"/>
                </a:cubicBezTo>
                <a:cubicBezTo>
                  <a:pt x="212" y="218"/>
                  <a:pt x="212" y="218"/>
                  <a:pt x="212" y="218"/>
                </a:cubicBezTo>
                <a:cubicBezTo>
                  <a:pt x="212" y="371"/>
                  <a:pt x="212" y="371"/>
                  <a:pt x="212" y="371"/>
                </a:cubicBezTo>
                <a:lnTo>
                  <a:pt x="209" y="371"/>
                </a:lnTo>
                <a:close/>
                <a:moveTo>
                  <a:pt x="351" y="371"/>
                </a:moveTo>
                <a:cubicBezTo>
                  <a:pt x="344" y="371"/>
                  <a:pt x="338" y="377"/>
                  <a:pt x="338" y="385"/>
                </a:cubicBezTo>
                <a:cubicBezTo>
                  <a:pt x="338" y="385"/>
                  <a:pt x="338" y="385"/>
                  <a:pt x="338" y="385"/>
                </a:cubicBezTo>
                <a:cubicBezTo>
                  <a:pt x="338" y="393"/>
                  <a:pt x="347" y="399"/>
                  <a:pt x="354" y="399"/>
                </a:cubicBezTo>
                <a:cubicBezTo>
                  <a:pt x="419" y="399"/>
                  <a:pt x="419" y="399"/>
                  <a:pt x="419" y="399"/>
                </a:cubicBezTo>
                <a:cubicBezTo>
                  <a:pt x="427" y="399"/>
                  <a:pt x="433" y="393"/>
                  <a:pt x="433" y="385"/>
                </a:cubicBezTo>
                <a:cubicBezTo>
                  <a:pt x="433" y="385"/>
                  <a:pt x="433" y="385"/>
                  <a:pt x="433" y="385"/>
                </a:cubicBezTo>
                <a:cubicBezTo>
                  <a:pt x="433" y="377"/>
                  <a:pt x="427" y="371"/>
                  <a:pt x="419" y="371"/>
                </a:cubicBezTo>
                <a:cubicBezTo>
                  <a:pt x="415" y="371"/>
                  <a:pt x="415" y="371"/>
                  <a:pt x="415" y="371"/>
                </a:cubicBezTo>
                <a:cubicBezTo>
                  <a:pt x="415" y="218"/>
                  <a:pt x="415" y="218"/>
                  <a:pt x="415" y="218"/>
                </a:cubicBezTo>
                <a:cubicBezTo>
                  <a:pt x="419" y="218"/>
                  <a:pt x="419" y="218"/>
                  <a:pt x="419" y="218"/>
                </a:cubicBezTo>
                <a:cubicBezTo>
                  <a:pt x="427" y="218"/>
                  <a:pt x="433" y="212"/>
                  <a:pt x="433" y="205"/>
                </a:cubicBezTo>
                <a:cubicBezTo>
                  <a:pt x="433" y="204"/>
                  <a:pt x="433" y="204"/>
                  <a:pt x="433" y="204"/>
                </a:cubicBezTo>
                <a:cubicBezTo>
                  <a:pt x="433" y="197"/>
                  <a:pt x="427" y="191"/>
                  <a:pt x="422" y="191"/>
                </a:cubicBezTo>
                <a:cubicBezTo>
                  <a:pt x="354" y="191"/>
                  <a:pt x="354" y="191"/>
                  <a:pt x="354" y="191"/>
                </a:cubicBezTo>
                <a:cubicBezTo>
                  <a:pt x="344" y="191"/>
                  <a:pt x="338" y="197"/>
                  <a:pt x="338" y="204"/>
                </a:cubicBezTo>
                <a:cubicBezTo>
                  <a:pt x="338" y="205"/>
                  <a:pt x="338" y="205"/>
                  <a:pt x="338" y="205"/>
                </a:cubicBezTo>
                <a:cubicBezTo>
                  <a:pt x="338" y="212"/>
                  <a:pt x="344" y="218"/>
                  <a:pt x="351" y="218"/>
                </a:cubicBezTo>
                <a:cubicBezTo>
                  <a:pt x="354" y="218"/>
                  <a:pt x="354" y="218"/>
                  <a:pt x="354" y="218"/>
                </a:cubicBezTo>
                <a:cubicBezTo>
                  <a:pt x="354" y="371"/>
                  <a:pt x="354" y="371"/>
                  <a:pt x="354" y="371"/>
                </a:cubicBezTo>
                <a:lnTo>
                  <a:pt x="351" y="371"/>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sz="2400">
              <a:ea typeface="微软简标宋" pitchFamily="2" charset="-122"/>
            </a:endParaRPr>
          </a:p>
        </p:txBody>
      </p:sp>
      <p:sp>
        <p:nvSpPr>
          <p:cNvPr id="480" name="title_2">
            <a:extLst>
              <a:ext uri="{FF2B5EF4-FFF2-40B4-BE49-F238E27FC236}">
                <a16:creationId xmlns:a16="http://schemas.microsoft.com/office/drawing/2014/main" id="{690B8029-68E2-48D9-A12B-E952C3CDA832}"/>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81" name="title_3">
            <a:extLst>
              <a:ext uri="{FF2B5EF4-FFF2-40B4-BE49-F238E27FC236}">
                <a16:creationId xmlns:a16="http://schemas.microsoft.com/office/drawing/2014/main" id="{7261A381-E34E-4378-8AC4-D73E790E17B3}"/>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482" name="title_4">
            <a:extLst>
              <a:ext uri="{FF2B5EF4-FFF2-40B4-BE49-F238E27FC236}">
                <a16:creationId xmlns:a16="http://schemas.microsoft.com/office/drawing/2014/main" id="{5F5BC52E-755B-47C5-9126-85C453C577BC}"/>
              </a:ext>
            </a:extLst>
          </p:cNvPr>
          <p:cNvSpPr/>
          <p:nvPr/>
        </p:nvSpPr>
        <p:spPr>
          <a:xfrm>
            <a:off x="165965" y="2857157"/>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结果分析</a:t>
            </a:r>
            <a:endParaRPr lang="en-US" altLang="zh-CN" sz="1600" kern="0">
              <a:solidFill>
                <a:schemeClr val="bg1"/>
              </a:solidFill>
              <a:latin typeface="黑体" panose="02010609060101010101" pitchFamily="49" charset="-122"/>
              <a:ea typeface="微软简标宋" pitchFamily="2" charset="-122"/>
            </a:endParaRPr>
          </a:p>
        </p:txBody>
      </p:sp>
      <p:sp>
        <p:nvSpPr>
          <p:cNvPr id="483" name="title_5">
            <a:extLst>
              <a:ext uri="{FF2B5EF4-FFF2-40B4-BE49-F238E27FC236}">
                <a16:creationId xmlns:a16="http://schemas.microsoft.com/office/drawing/2014/main" id="{66C70EFA-D311-4B0C-B073-5DE57A516F42}"/>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484" name="arrow_游标">
            <a:extLst>
              <a:ext uri="{FF2B5EF4-FFF2-40B4-BE49-F238E27FC236}">
                <a16:creationId xmlns:a16="http://schemas.microsoft.com/office/drawing/2014/main" id="{A828422F-4866-4BFF-93C7-59F2A1E76444}"/>
              </a:ext>
            </a:extLst>
          </p:cNvPr>
          <p:cNvGrpSpPr>
            <a:grpSpLocks noChangeAspect="1"/>
          </p:cNvGrpSpPr>
          <p:nvPr/>
        </p:nvGrpSpPr>
        <p:grpSpPr>
          <a:xfrm rot="10800000" flipH="1">
            <a:off x="1391649" y="2964122"/>
            <a:ext cx="155163" cy="155163"/>
            <a:chOff x="510977" y="1676698"/>
            <a:chExt cx="174686" cy="174686"/>
          </a:xfrm>
          <a:solidFill>
            <a:schemeClr val="bg1"/>
          </a:solidFill>
        </p:grpSpPr>
        <p:sp>
          <p:nvSpPr>
            <p:cNvPr id="485" name="椭圆 484">
              <a:extLst>
                <a:ext uri="{FF2B5EF4-FFF2-40B4-BE49-F238E27FC236}">
                  <a16:creationId xmlns:a16="http://schemas.microsoft.com/office/drawing/2014/main" id="{02A485A6-74A1-44E1-8C27-2A41CAE2AE0B}"/>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486" name="直接连接符 485">
              <a:extLst>
                <a:ext uri="{FF2B5EF4-FFF2-40B4-BE49-F238E27FC236}">
                  <a16:creationId xmlns:a16="http://schemas.microsoft.com/office/drawing/2014/main" id="{3C78D968-DECD-4C89-884A-89AE4375ABC8}"/>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7" name="直接连接符 486">
              <a:extLst>
                <a:ext uri="{FF2B5EF4-FFF2-40B4-BE49-F238E27FC236}">
                  <a16:creationId xmlns:a16="http://schemas.microsoft.com/office/drawing/2014/main" id="{71875FE8-D47A-4D8B-8B43-DF89EFF30981}"/>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8" name="直接连接符 487">
              <a:extLst>
                <a:ext uri="{FF2B5EF4-FFF2-40B4-BE49-F238E27FC236}">
                  <a16:creationId xmlns:a16="http://schemas.microsoft.com/office/drawing/2014/main" id="{C57322E8-677E-4A3A-8D97-423DAD40048E}"/>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59247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 10"/>
          <p:cNvSpPr>
            <a:spLocks noChangeArrowheads="1"/>
          </p:cNvSpPr>
          <p:nvPr/>
        </p:nvSpPr>
        <p:spPr bwMode="auto">
          <a:xfrm>
            <a:off x="4703484" y="1036280"/>
            <a:ext cx="1616869" cy="1673055"/>
          </a:xfrm>
          <a:prstGeom prst="downArrow">
            <a:avLst>
              <a:gd name="adj1" fmla="val 50000"/>
              <a:gd name="adj2" fmla="val 49992"/>
            </a:avLst>
          </a:prstGeom>
          <a:solidFill>
            <a:schemeClr val="accent2"/>
          </a:solidFill>
          <a:ln w="25400">
            <a:noFill/>
            <a:bevel/>
            <a:headEnd/>
            <a:tailEnd/>
          </a:ln>
        </p:spPr>
        <p:txBody>
          <a:bodyPr lIns="68568" tIns="34284" rIns="68568" bIns="34284" anchor="ctr"/>
          <a:lstStyle/>
          <a:p>
            <a:pPr algn="ctr"/>
            <a:endParaRPr lang="zh-CN" altLang="zh-CN">
              <a:solidFill>
                <a:srgbClr val="FFFFFF"/>
              </a:solidFill>
              <a:latin typeface="宋体" pitchFamily="2" charset="-122"/>
              <a:ea typeface="微软简标宋" pitchFamily="2" charset="-122"/>
              <a:sym typeface="宋体" pitchFamily="2" charset="-122"/>
            </a:endParaRPr>
          </a:p>
        </p:txBody>
      </p:sp>
      <p:sp>
        <p:nvSpPr>
          <p:cNvPr id="6" name="下箭头 11"/>
          <p:cNvSpPr>
            <a:spLocks noChangeArrowheads="1"/>
          </p:cNvSpPr>
          <p:nvPr/>
        </p:nvSpPr>
        <p:spPr bwMode="auto">
          <a:xfrm flipH="1" flipV="1">
            <a:off x="4716016" y="3291830"/>
            <a:ext cx="1616869" cy="1620659"/>
          </a:xfrm>
          <a:prstGeom prst="downArrow">
            <a:avLst>
              <a:gd name="adj1" fmla="val 50000"/>
              <a:gd name="adj2" fmla="val 50004"/>
            </a:avLst>
          </a:prstGeom>
          <a:solidFill>
            <a:schemeClr val="accent1"/>
          </a:solidFill>
          <a:ln w="25400">
            <a:noFill/>
            <a:bevel/>
            <a:headEnd/>
            <a:tailEnd/>
          </a:ln>
        </p:spPr>
        <p:txBody>
          <a:bodyPr lIns="68568" tIns="34284" rIns="68568" bIns="34284" anchor="ctr"/>
          <a:lstStyle/>
          <a:p>
            <a:pPr algn="ctr"/>
            <a:endParaRPr lang="zh-CN" altLang="zh-CN">
              <a:solidFill>
                <a:srgbClr val="FFFFFF"/>
              </a:solidFill>
              <a:latin typeface="宋体" pitchFamily="2" charset="-122"/>
              <a:ea typeface="微软简标宋" pitchFamily="2" charset="-122"/>
              <a:sym typeface="宋体" pitchFamily="2" charset="-122"/>
            </a:endParaRPr>
          </a:p>
        </p:txBody>
      </p:sp>
      <p:sp>
        <p:nvSpPr>
          <p:cNvPr id="7" name="Freeform 14"/>
          <p:cNvSpPr>
            <a:spLocks noEditPoints="1" noChangeArrowheads="1"/>
          </p:cNvSpPr>
          <p:nvPr/>
        </p:nvSpPr>
        <p:spPr bwMode="auto">
          <a:xfrm>
            <a:off x="5329187" y="4325433"/>
            <a:ext cx="376238" cy="334610"/>
          </a:xfrm>
          <a:custGeom>
            <a:avLst/>
            <a:gdLst>
              <a:gd name="T0" fmla="*/ 2147483647 w 300"/>
              <a:gd name="T1" fmla="*/ 2147483647 h 266"/>
              <a:gd name="T2" fmla="*/ 2147483647 w 300"/>
              <a:gd name="T3" fmla="*/ 2147483647 h 266"/>
              <a:gd name="T4" fmla="*/ 2147483647 w 300"/>
              <a:gd name="T5" fmla="*/ 2147483647 h 266"/>
              <a:gd name="T6" fmla="*/ 2147483647 w 300"/>
              <a:gd name="T7" fmla="*/ 2147483647 h 266"/>
              <a:gd name="T8" fmla="*/ 0 w 300"/>
              <a:gd name="T9" fmla="*/ 2147483647 h 266"/>
              <a:gd name="T10" fmla="*/ 2147483647 w 300"/>
              <a:gd name="T11" fmla="*/ 0 h 266"/>
              <a:gd name="T12" fmla="*/ 2147483647 w 300"/>
              <a:gd name="T13" fmla="*/ 2147483647 h 266"/>
              <a:gd name="T14" fmla="*/ 2147483647 w 300"/>
              <a:gd name="T15" fmla="*/ 0 h 266"/>
              <a:gd name="T16" fmla="*/ 2147483647 w 300"/>
              <a:gd name="T17" fmla="*/ 2147483647 h 266"/>
              <a:gd name="T18" fmla="*/ 2147483647 w 300"/>
              <a:gd name="T19" fmla="*/ 2147483647 h 266"/>
              <a:gd name="T20" fmla="*/ 2147483647 w 300"/>
              <a:gd name="T21" fmla="*/ 2147483647 h 266"/>
              <a:gd name="T22" fmla="*/ 2147483647 w 300"/>
              <a:gd name="T23" fmla="*/ 2147483647 h 266"/>
              <a:gd name="T24" fmla="*/ 2147483647 w 300"/>
              <a:gd name="T25" fmla="*/ 2147483647 h 266"/>
              <a:gd name="T26" fmla="*/ 2147483647 w 300"/>
              <a:gd name="T27" fmla="*/ 2147483647 h 266"/>
              <a:gd name="T28" fmla="*/ 2147483647 w 300"/>
              <a:gd name="T29" fmla="*/ 2147483647 h 266"/>
              <a:gd name="T30" fmla="*/ 2147483647 w 300"/>
              <a:gd name="T31" fmla="*/ 2147483647 h 266"/>
              <a:gd name="T32" fmla="*/ 2147483647 w 300"/>
              <a:gd name="T33" fmla="*/ 2147483647 h 266"/>
              <a:gd name="T34" fmla="*/ 2147483647 w 300"/>
              <a:gd name="T35" fmla="*/ 2147483647 h 266"/>
              <a:gd name="T36" fmla="*/ 2147483647 w 300"/>
              <a:gd name="T37" fmla="*/ 2147483647 h 266"/>
              <a:gd name="T38" fmla="*/ 2147483647 w 300"/>
              <a:gd name="T39" fmla="*/ 2147483647 h 266"/>
              <a:gd name="T40" fmla="*/ 2147483647 w 300"/>
              <a:gd name="T41" fmla="*/ 2147483647 h 266"/>
              <a:gd name="T42" fmla="*/ 2147483647 w 300"/>
              <a:gd name="T43" fmla="*/ 2147483647 h 266"/>
              <a:gd name="T44" fmla="*/ 2147483647 w 300"/>
              <a:gd name="T45" fmla="*/ 2147483647 h 266"/>
              <a:gd name="T46" fmla="*/ 2147483647 w 300"/>
              <a:gd name="T47" fmla="*/ 2147483647 h 266"/>
              <a:gd name="T48" fmla="*/ 2147483647 w 300"/>
              <a:gd name="T49" fmla="*/ 2147483647 h 266"/>
              <a:gd name="T50" fmla="*/ 2147483647 w 300"/>
              <a:gd name="T51" fmla="*/ 2147483647 h 266"/>
              <a:gd name="T52" fmla="*/ 2147483647 w 300"/>
              <a:gd name="T53" fmla="*/ 2147483647 h 266"/>
              <a:gd name="T54" fmla="*/ 2147483647 w 300"/>
              <a:gd name="T55" fmla="*/ 2147483647 h 266"/>
              <a:gd name="T56" fmla="*/ 2147483647 w 300"/>
              <a:gd name="T57" fmla="*/ 2147483647 h 266"/>
              <a:gd name="T58" fmla="*/ 2147483647 w 300"/>
              <a:gd name="T59" fmla="*/ 2147483647 h 266"/>
              <a:gd name="T60" fmla="*/ 2147483647 w 300"/>
              <a:gd name="T61" fmla="*/ 2147483647 h 266"/>
              <a:gd name="T62" fmla="*/ 2147483647 w 300"/>
              <a:gd name="T63" fmla="*/ 2147483647 h 266"/>
              <a:gd name="T64" fmla="*/ 2147483647 w 300"/>
              <a:gd name="T65" fmla="*/ 2147483647 h 266"/>
              <a:gd name="T66" fmla="*/ 2147483647 w 300"/>
              <a:gd name="T67" fmla="*/ 2147483647 h 266"/>
              <a:gd name="T68" fmla="*/ 2147483647 w 300"/>
              <a:gd name="T69" fmla="*/ 2147483647 h 266"/>
              <a:gd name="T70" fmla="*/ 2147483647 w 300"/>
              <a:gd name="T71" fmla="*/ 2147483647 h 2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
              <a:gd name="T109" fmla="*/ 0 h 266"/>
              <a:gd name="T110" fmla="*/ 300 w 300"/>
              <a:gd name="T111" fmla="*/ 266 h 2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chemeClr val="bg1"/>
          </a:solidFill>
          <a:ln w="9525">
            <a:noFill/>
            <a:bevel/>
            <a:headEnd/>
            <a:tailEnd/>
          </a:ln>
        </p:spPr>
        <p:txBody>
          <a:bodyPr lIns="62946" tIns="31474" rIns="62946" bIns="31474"/>
          <a:lstStyle/>
          <a:p>
            <a:endParaRPr lang="zh-CN" altLang="en-US">
              <a:ea typeface="微软简标宋" pitchFamily="2" charset="-122"/>
            </a:endParaRPr>
          </a:p>
        </p:txBody>
      </p:sp>
      <p:pic>
        <p:nvPicPr>
          <p:cNvPr id="8" name="Picture 3" descr="C:\Users\Jonahs\Dropbox\Projects SCOTT\MEET Windows Azure\source\Background\tile-icon-bigdata.png"/>
          <p:cNvPicPr>
            <a:picLocks noChangeAspect="1" noChangeArrowheads="1"/>
          </p:cNvPicPr>
          <p:nvPr/>
        </p:nvPicPr>
        <p:blipFill>
          <a:blip r:embed="rId2" cstate="print"/>
          <a:srcRect/>
          <a:stretch>
            <a:fillRect/>
          </a:stretch>
        </p:blipFill>
        <p:spPr bwMode="auto">
          <a:xfrm>
            <a:off x="5228251" y="1210986"/>
            <a:ext cx="567333" cy="567410"/>
          </a:xfrm>
          <a:prstGeom prst="rect">
            <a:avLst/>
          </a:prstGeom>
          <a:noFill/>
          <a:ln w="9525">
            <a:noFill/>
            <a:miter lim="800000"/>
            <a:headEnd/>
            <a:tailEnd/>
          </a:ln>
        </p:spPr>
      </p:pic>
      <p:sp>
        <p:nvSpPr>
          <p:cNvPr id="9" name="TextBox 14"/>
          <p:cNvSpPr>
            <a:spLocks noChangeArrowheads="1"/>
          </p:cNvSpPr>
          <p:nvPr/>
        </p:nvSpPr>
        <p:spPr bwMode="auto">
          <a:xfrm>
            <a:off x="5138844" y="3545828"/>
            <a:ext cx="772659" cy="684791"/>
          </a:xfrm>
          <a:prstGeom prst="rect">
            <a:avLst/>
          </a:prstGeom>
          <a:noFill/>
          <a:ln w="9525">
            <a:noFill/>
            <a:miter lim="800000"/>
            <a:headEnd/>
            <a:tailEnd/>
          </a:ln>
        </p:spPr>
        <p:txBody>
          <a:bodyPr wrap="square" lIns="68568" tIns="34284" rIns="68568" bIns="34284">
            <a:spAutoFit/>
          </a:bodyPr>
          <a:lstStyle/>
          <a:p>
            <a:pPr algn="ctr"/>
            <a:r>
              <a:rPr lang="zh-CN" altLang="en-US" sz="2000" b="1">
                <a:solidFill>
                  <a:schemeClr val="bg1"/>
                </a:solidFill>
                <a:latin typeface="黑体" panose="02010609060101010101" pitchFamily="49" charset="-122"/>
                <a:ea typeface="微软简标宋" pitchFamily="2" charset="-122"/>
                <a:cs typeface="方正姚体"/>
                <a:sym typeface="方正姚体"/>
              </a:rPr>
              <a:t>综合国力</a:t>
            </a:r>
            <a:endParaRPr lang="zh-CN" altLang="en-US" sz="2000" b="1" dirty="0">
              <a:solidFill>
                <a:schemeClr val="bg1"/>
              </a:solidFill>
              <a:latin typeface="黑体" panose="02010609060101010101" pitchFamily="49" charset="-122"/>
              <a:ea typeface="微软简标宋" pitchFamily="2" charset="-122"/>
              <a:cs typeface="方正姚体"/>
              <a:sym typeface="方正姚体"/>
            </a:endParaRPr>
          </a:p>
        </p:txBody>
      </p:sp>
      <p:sp>
        <p:nvSpPr>
          <p:cNvPr id="12" name="矩形 17"/>
          <p:cNvSpPr>
            <a:spLocks noChangeArrowheads="1"/>
          </p:cNvSpPr>
          <p:nvPr/>
        </p:nvSpPr>
        <p:spPr bwMode="auto">
          <a:xfrm>
            <a:off x="2133275" y="3472430"/>
            <a:ext cx="2488320" cy="500125"/>
          </a:xfrm>
          <a:prstGeom prst="rect">
            <a:avLst/>
          </a:prstGeom>
          <a:noFill/>
          <a:ln w="9525">
            <a:noFill/>
            <a:miter lim="800000"/>
            <a:headEnd/>
            <a:tailEnd/>
          </a:ln>
        </p:spPr>
        <p:txBody>
          <a:bodyPr wrap="square" lIns="68568" tIns="34284" rIns="68568" bIns="34284">
            <a:spAutoFit/>
          </a:bodyPr>
          <a:lstStyle/>
          <a:p>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科技创新在直接与间接上都提高综合国力</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4" name="矩形 19"/>
          <p:cNvSpPr>
            <a:spLocks noChangeArrowheads="1"/>
          </p:cNvSpPr>
          <p:nvPr/>
        </p:nvSpPr>
        <p:spPr bwMode="auto">
          <a:xfrm>
            <a:off x="6131199" y="2269849"/>
            <a:ext cx="2118122" cy="500125"/>
          </a:xfrm>
          <a:prstGeom prst="rect">
            <a:avLst/>
          </a:prstGeom>
          <a:noFill/>
          <a:ln w="9525">
            <a:noFill/>
            <a:miter lim="800000"/>
            <a:headEnd/>
            <a:tailEnd/>
          </a:ln>
        </p:spPr>
        <p:txBody>
          <a:bodyPr wrap="square" lIns="68568" tIns="34284" rIns="68568" bIns="34284">
            <a:spAutoFit/>
          </a:bodyPr>
          <a:lstStyle/>
          <a:p>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衣食住行各方面更加便利提高人民认同感</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5" name="矩形 14">
            <a:extLst>
              <a:ext uri="{FF2B5EF4-FFF2-40B4-BE49-F238E27FC236}">
                <a16:creationId xmlns:a16="http://schemas.microsoft.com/office/drawing/2014/main" id="{90AB07BF-B693-4C6C-9DB2-E6ED47C6646A}"/>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16" name="关于我们">
            <a:extLst>
              <a:ext uri="{FF2B5EF4-FFF2-40B4-BE49-F238E27FC236}">
                <a16:creationId xmlns:a16="http://schemas.microsoft.com/office/drawing/2014/main" id="{66907320-F0BF-4F02-815E-450EF368436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3.3 </a:t>
            </a:r>
            <a:r>
              <a:rPr lang="zh-CN" altLang="en-US" sz="2100">
                <a:solidFill>
                  <a:schemeClr val="accent1"/>
                </a:solidFill>
                <a:latin typeface="华文中宋" panose="02010600040101010101" pitchFamily="2" charset="-122"/>
                <a:ea typeface="微软简标宋" pitchFamily="2" charset="-122"/>
              </a:rPr>
              <a:t>科技创新推动党的建设</a:t>
            </a:r>
          </a:p>
        </p:txBody>
      </p:sp>
      <p:cxnSp>
        <p:nvCxnSpPr>
          <p:cNvPr id="25" name="直接连接符 24">
            <a:extLst>
              <a:ext uri="{FF2B5EF4-FFF2-40B4-BE49-F238E27FC236}">
                <a16:creationId xmlns:a16="http://schemas.microsoft.com/office/drawing/2014/main" id="{0FDC13AC-8342-4491-A997-6C29136B7B26}"/>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14">
            <a:extLst>
              <a:ext uri="{FF2B5EF4-FFF2-40B4-BE49-F238E27FC236}">
                <a16:creationId xmlns:a16="http://schemas.microsoft.com/office/drawing/2014/main" id="{58AC0F00-1BDE-4AE7-83C0-79786503B975}"/>
              </a:ext>
            </a:extLst>
          </p:cNvPr>
          <p:cNvSpPr>
            <a:spLocks noChangeArrowheads="1"/>
          </p:cNvSpPr>
          <p:nvPr/>
        </p:nvSpPr>
        <p:spPr bwMode="auto">
          <a:xfrm>
            <a:off x="5105328" y="1809348"/>
            <a:ext cx="772659" cy="684791"/>
          </a:xfrm>
          <a:prstGeom prst="rect">
            <a:avLst/>
          </a:prstGeom>
          <a:noFill/>
          <a:ln w="9525">
            <a:noFill/>
            <a:miter lim="800000"/>
            <a:headEnd/>
            <a:tailEnd/>
          </a:ln>
        </p:spPr>
        <p:txBody>
          <a:bodyPr wrap="square" lIns="68568" tIns="34284" rIns="68568" bIns="34284">
            <a:spAutoFit/>
          </a:bodyPr>
          <a:lstStyle/>
          <a:p>
            <a:pPr algn="ctr"/>
            <a:r>
              <a:rPr lang="zh-CN" altLang="en-US" sz="2000" b="1">
                <a:solidFill>
                  <a:schemeClr val="bg1"/>
                </a:solidFill>
                <a:latin typeface="黑体" panose="02010609060101010101" pitchFamily="49" charset="-122"/>
                <a:ea typeface="微软简标宋" pitchFamily="2" charset="-122"/>
                <a:cs typeface="方正姚体"/>
                <a:sym typeface="方正姚体"/>
              </a:rPr>
              <a:t>人民认同</a:t>
            </a:r>
            <a:endParaRPr lang="zh-CN" altLang="en-US" sz="2000" b="1" dirty="0">
              <a:solidFill>
                <a:schemeClr val="bg1"/>
              </a:solidFill>
              <a:latin typeface="黑体" panose="02010609060101010101" pitchFamily="49" charset="-122"/>
              <a:ea typeface="微软简标宋" pitchFamily="2" charset="-122"/>
              <a:cs typeface="方正姚体"/>
              <a:sym typeface="方正姚体"/>
            </a:endParaRPr>
          </a:p>
        </p:txBody>
      </p:sp>
      <p:graphicFrame>
        <p:nvGraphicFramePr>
          <p:cNvPr id="2" name="图示 1">
            <a:extLst>
              <a:ext uri="{FF2B5EF4-FFF2-40B4-BE49-F238E27FC236}">
                <a16:creationId xmlns:a16="http://schemas.microsoft.com/office/drawing/2014/main" id="{689EECAA-43EC-42C2-A741-0CC7CD3E1641}"/>
              </a:ext>
            </a:extLst>
          </p:cNvPr>
          <p:cNvGraphicFramePr/>
          <p:nvPr>
            <p:extLst>
              <p:ext uri="{D42A27DB-BD31-4B8C-83A1-F6EECF244321}">
                <p14:modId xmlns:p14="http://schemas.microsoft.com/office/powerpoint/2010/main" val="2979656764"/>
              </p:ext>
            </p:extLst>
          </p:nvPr>
        </p:nvGraphicFramePr>
        <p:xfrm>
          <a:off x="2175225" y="1669165"/>
          <a:ext cx="2351949" cy="172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2" name="图示 31">
            <a:extLst>
              <a:ext uri="{FF2B5EF4-FFF2-40B4-BE49-F238E27FC236}">
                <a16:creationId xmlns:a16="http://schemas.microsoft.com/office/drawing/2014/main" id="{1ED1B968-6110-4A9A-AB57-849F5F5691D4}"/>
              </a:ext>
            </a:extLst>
          </p:cNvPr>
          <p:cNvGraphicFramePr/>
          <p:nvPr>
            <p:extLst>
              <p:ext uri="{D42A27DB-BD31-4B8C-83A1-F6EECF244321}">
                <p14:modId xmlns:p14="http://schemas.microsoft.com/office/powerpoint/2010/main" val="2836287651"/>
              </p:ext>
            </p:extLst>
          </p:nvPr>
        </p:nvGraphicFramePr>
        <p:xfrm>
          <a:off x="2183153" y="2724158"/>
          <a:ext cx="1511892" cy="8341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33" name="直接连接符 32">
            <a:extLst>
              <a:ext uri="{FF2B5EF4-FFF2-40B4-BE49-F238E27FC236}">
                <a16:creationId xmlns:a16="http://schemas.microsoft.com/office/drawing/2014/main" id="{98C78394-44F9-4E1D-A967-0C1DFD073E59}"/>
              </a:ext>
            </a:extLst>
          </p:cNvPr>
          <p:cNvCxnSpPr>
            <a:cxnSpLocks/>
          </p:cNvCxnSpPr>
          <p:nvPr/>
        </p:nvCxnSpPr>
        <p:spPr>
          <a:xfrm rot="16200000">
            <a:off x="6456431" y="1551444"/>
            <a:ext cx="0" cy="698603"/>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2348BD8-03EA-4EEF-A83E-31B7A998B27C}"/>
              </a:ext>
            </a:extLst>
          </p:cNvPr>
          <p:cNvCxnSpPr>
            <a:cxnSpLocks/>
          </p:cNvCxnSpPr>
          <p:nvPr/>
        </p:nvCxnSpPr>
        <p:spPr>
          <a:xfrm rot="16200000">
            <a:off x="6656397" y="2043159"/>
            <a:ext cx="298661" cy="11"/>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826431D-648D-477D-B753-002228D55D84}"/>
              </a:ext>
            </a:extLst>
          </p:cNvPr>
          <p:cNvCxnSpPr>
            <a:cxnSpLocks/>
          </p:cNvCxnSpPr>
          <p:nvPr/>
        </p:nvCxnSpPr>
        <p:spPr>
          <a:xfrm>
            <a:off x="3443057" y="4078992"/>
            <a:ext cx="1471725" cy="1072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6" name="直接连接符 35">
            <a:extLst>
              <a:ext uri="{FF2B5EF4-FFF2-40B4-BE49-F238E27FC236}">
                <a16:creationId xmlns:a16="http://schemas.microsoft.com/office/drawing/2014/main" id="{CDEE7EAA-E031-4DA5-B9D7-F45E4A5055BF}"/>
              </a:ext>
            </a:extLst>
          </p:cNvPr>
          <p:cNvCxnSpPr>
            <a:cxnSpLocks/>
          </p:cNvCxnSpPr>
          <p:nvPr/>
        </p:nvCxnSpPr>
        <p:spPr>
          <a:xfrm flipV="1">
            <a:off x="3443057" y="3886669"/>
            <a:ext cx="0" cy="207366"/>
          </a:xfrm>
          <a:prstGeom prst="line">
            <a:avLst/>
          </a:prstGeom>
          <a:ln/>
        </p:spPr>
        <p:style>
          <a:lnRef idx="1">
            <a:schemeClr val="accent3"/>
          </a:lnRef>
          <a:fillRef idx="0">
            <a:schemeClr val="accent3"/>
          </a:fillRef>
          <a:effectRef idx="0">
            <a:schemeClr val="accent3"/>
          </a:effectRef>
          <a:fontRef idx="minor">
            <a:schemeClr val="tx1"/>
          </a:fontRef>
        </p:style>
      </p:cxnSp>
      <p:pic>
        <p:nvPicPr>
          <p:cNvPr id="39" name="图片 38">
            <a:extLst>
              <a:ext uri="{FF2B5EF4-FFF2-40B4-BE49-F238E27FC236}">
                <a16:creationId xmlns:a16="http://schemas.microsoft.com/office/drawing/2014/main" id="{65E3B15B-30BA-4852-9913-285DA7C6409E}"/>
              </a:ext>
            </a:extLst>
          </p:cNvPr>
          <p:cNvPicPr>
            <a:picLocks noChangeAspect="1"/>
          </p:cNvPicPr>
          <p:nvPr/>
        </p:nvPicPr>
        <p:blipFill>
          <a:blip r:embed="rId13"/>
          <a:stretch>
            <a:fillRect/>
          </a:stretch>
        </p:blipFill>
        <p:spPr>
          <a:xfrm>
            <a:off x="5278924" y="2762554"/>
            <a:ext cx="465991" cy="461793"/>
          </a:xfrm>
          <a:prstGeom prst="rect">
            <a:avLst/>
          </a:prstGeom>
        </p:spPr>
      </p:pic>
      <p:sp>
        <p:nvSpPr>
          <p:cNvPr id="47" name="title_2">
            <a:extLst>
              <a:ext uri="{FF2B5EF4-FFF2-40B4-BE49-F238E27FC236}">
                <a16:creationId xmlns:a16="http://schemas.microsoft.com/office/drawing/2014/main" id="{53668378-5AB2-4140-A2CE-16AD259711D0}"/>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48" name="title_3">
            <a:extLst>
              <a:ext uri="{FF2B5EF4-FFF2-40B4-BE49-F238E27FC236}">
                <a16:creationId xmlns:a16="http://schemas.microsoft.com/office/drawing/2014/main" id="{B2D0246D-3F73-4F5A-84D4-D9D985D52C31}"/>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49" name="title_4">
            <a:extLst>
              <a:ext uri="{FF2B5EF4-FFF2-40B4-BE49-F238E27FC236}">
                <a16:creationId xmlns:a16="http://schemas.microsoft.com/office/drawing/2014/main" id="{AB442F99-A1B3-4732-B051-A4B227AD9481}"/>
              </a:ext>
            </a:extLst>
          </p:cNvPr>
          <p:cNvSpPr/>
          <p:nvPr/>
        </p:nvSpPr>
        <p:spPr>
          <a:xfrm>
            <a:off x="165965" y="2857157"/>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结果分析</a:t>
            </a:r>
            <a:endParaRPr lang="en-US" altLang="zh-CN" sz="1600" kern="0">
              <a:solidFill>
                <a:schemeClr val="bg1"/>
              </a:solidFill>
              <a:latin typeface="黑体" panose="02010609060101010101" pitchFamily="49" charset="-122"/>
              <a:ea typeface="微软简标宋" pitchFamily="2" charset="-122"/>
            </a:endParaRPr>
          </a:p>
        </p:txBody>
      </p:sp>
      <p:sp>
        <p:nvSpPr>
          <p:cNvPr id="50" name="title_5">
            <a:extLst>
              <a:ext uri="{FF2B5EF4-FFF2-40B4-BE49-F238E27FC236}">
                <a16:creationId xmlns:a16="http://schemas.microsoft.com/office/drawing/2014/main" id="{D10A0EA4-C3D4-4BE2-8F5A-B892DE69A37B}"/>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51" name="arrow_游标">
            <a:extLst>
              <a:ext uri="{FF2B5EF4-FFF2-40B4-BE49-F238E27FC236}">
                <a16:creationId xmlns:a16="http://schemas.microsoft.com/office/drawing/2014/main" id="{4C3363D7-5EAF-4041-B54E-BF4C16A952AD}"/>
              </a:ext>
            </a:extLst>
          </p:cNvPr>
          <p:cNvGrpSpPr>
            <a:grpSpLocks noChangeAspect="1"/>
          </p:cNvGrpSpPr>
          <p:nvPr/>
        </p:nvGrpSpPr>
        <p:grpSpPr>
          <a:xfrm rot="10800000" flipH="1">
            <a:off x="1391649" y="2964122"/>
            <a:ext cx="155163" cy="155163"/>
            <a:chOff x="510977" y="1676698"/>
            <a:chExt cx="174686" cy="174686"/>
          </a:xfrm>
          <a:solidFill>
            <a:schemeClr val="bg1"/>
          </a:solidFill>
        </p:grpSpPr>
        <p:sp>
          <p:nvSpPr>
            <p:cNvPr id="52" name="椭圆 51">
              <a:extLst>
                <a:ext uri="{FF2B5EF4-FFF2-40B4-BE49-F238E27FC236}">
                  <a16:creationId xmlns:a16="http://schemas.microsoft.com/office/drawing/2014/main" id="{DB91FB49-F6F5-46D1-BBE8-6783EEE48A20}"/>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3" name="直接连接符 52">
              <a:extLst>
                <a:ext uri="{FF2B5EF4-FFF2-40B4-BE49-F238E27FC236}">
                  <a16:creationId xmlns:a16="http://schemas.microsoft.com/office/drawing/2014/main" id="{4367F212-20E2-4CF0-914F-8C2EE8ABF9CB}"/>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30BC220-B1D0-4432-9D66-C5FF42C31899}"/>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DD97E4AB-473D-495F-9701-F47433BCAE1F}"/>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5147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250"/>
                                        <p:tgtEl>
                                          <p:spTgt spid="3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250"/>
                                        <p:tgtEl>
                                          <p:spTgt spid="3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250"/>
                                        <p:tgtEl>
                                          <p:spTgt spid="3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50"/>
                                        <p:tgtEl>
                                          <p:spTgt spid="36"/>
                                        </p:tgtEl>
                                      </p:cBhvr>
                                    </p:animEffect>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14" presetClass="entr" presetSubtype="1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randombar(horizontal)">
                                      <p:cBhvr>
                                        <p:cTn id="35" dur="500"/>
                                        <p:tgtEl>
                                          <p:spTgt spid="3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randombar(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utoUpdateAnimBg="0"/>
      <p:bldP spid="14" grpId="0" bldLvl="0" autoUpdateAnimBg="0"/>
      <p:bldGraphic spid="2" grpId="0">
        <p:bldAsOne/>
      </p:bldGraphic>
      <p:bldGraphic spid="3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7"/>
          <p:cNvGrpSpPr/>
          <p:nvPr/>
        </p:nvGrpSpPr>
        <p:grpSpPr>
          <a:xfrm>
            <a:off x="5118823" y="1073139"/>
            <a:ext cx="2753816" cy="1254914"/>
            <a:chOff x="3491880" y="2420888"/>
            <a:chExt cx="5794246" cy="2160240"/>
          </a:xfrm>
          <a:solidFill>
            <a:srgbClr val="E43937"/>
          </a:solidFill>
        </p:grpSpPr>
        <p:sp>
          <p:nvSpPr>
            <p:cNvPr id="6" name="上弧形箭头 28"/>
            <p:cNvSpPr/>
            <p:nvPr/>
          </p:nvSpPr>
          <p:spPr>
            <a:xfrm>
              <a:off x="3605493" y="2420888"/>
              <a:ext cx="5680633" cy="2160240"/>
            </a:xfrm>
            <a:prstGeom prst="curvedDownArrow">
              <a:avLst/>
            </a:prstGeom>
            <a:solidFill>
              <a:schemeClr val="accent3"/>
            </a:solidFill>
            <a:ln w="25400" cap="flat" cmpd="sng" algn="ctr">
              <a:noFill/>
              <a:prstDash val="solid"/>
            </a:ln>
            <a:effectLst/>
          </p:spPr>
          <p:txBody>
            <a:bodyPr rtlCol="0" anchor="ctr"/>
            <a:lstStyle/>
            <a:p>
              <a:pPr algn="ctr" defTabSz="685554">
                <a:lnSpc>
                  <a:spcPct val="130000"/>
                </a:lnSpc>
                <a:defRPr/>
              </a:pPr>
              <a:endParaRPr lang="zh-CN" altLang="en-US" sz="1300" kern="0" dirty="0">
                <a:solidFill>
                  <a:sysClr val="windowText" lastClr="000000"/>
                </a:solidFill>
                <a:latin typeface="Arial" panose="020B0604020202020204" pitchFamily="34" charset="0"/>
                <a:ea typeface="微软简标宋" pitchFamily="2" charset="-122"/>
                <a:sym typeface="Arial" panose="020B0604020202020204" pitchFamily="34" charset="0"/>
              </a:endParaRPr>
            </a:p>
          </p:txBody>
        </p:sp>
        <p:sp>
          <p:nvSpPr>
            <p:cNvPr id="7" name="上弧形箭头 29"/>
            <p:cNvSpPr/>
            <p:nvPr/>
          </p:nvSpPr>
          <p:spPr>
            <a:xfrm>
              <a:off x="3491880" y="2420888"/>
              <a:ext cx="4317280" cy="2160240"/>
            </a:xfrm>
            <a:prstGeom prst="curvedDownArrow">
              <a:avLst/>
            </a:prstGeom>
            <a:solidFill>
              <a:schemeClr val="accent2"/>
            </a:solidFill>
            <a:ln w="25400" cap="flat" cmpd="sng" algn="ctr">
              <a:noFill/>
              <a:prstDash val="solid"/>
            </a:ln>
            <a:effectLst/>
          </p:spPr>
          <p:txBody>
            <a:bodyPr rtlCol="0" anchor="ctr"/>
            <a:lstStyle/>
            <a:p>
              <a:pPr algn="ctr" defTabSz="685554">
                <a:lnSpc>
                  <a:spcPct val="130000"/>
                </a:lnSpc>
                <a:defRPr/>
              </a:pPr>
              <a:endParaRPr lang="zh-CN" altLang="en-US" sz="1300" kern="0" dirty="0">
                <a:solidFill>
                  <a:sysClr val="windowText" lastClr="000000"/>
                </a:solidFill>
                <a:latin typeface="Arial" panose="020B0604020202020204" pitchFamily="34" charset="0"/>
                <a:ea typeface="微软简标宋" pitchFamily="2" charset="-122"/>
                <a:sym typeface="Arial" panose="020B0604020202020204" pitchFamily="34" charset="0"/>
              </a:endParaRPr>
            </a:p>
          </p:txBody>
        </p:sp>
        <p:sp>
          <p:nvSpPr>
            <p:cNvPr id="8" name="上弧形箭头 30"/>
            <p:cNvSpPr/>
            <p:nvPr/>
          </p:nvSpPr>
          <p:spPr>
            <a:xfrm>
              <a:off x="3491880" y="2420888"/>
              <a:ext cx="2808312" cy="2160240"/>
            </a:xfrm>
            <a:prstGeom prst="curvedDownArrow">
              <a:avLst/>
            </a:prstGeom>
            <a:solidFill>
              <a:schemeClr val="accent4"/>
            </a:solidFill>
            <a:ln w="25400" cap="flat" cmpd="sng" algn="ctr">
              <a:noFill/>
              <a:prstDash val="solid"/>
            </a:ln>
            <a:effectLst/>
          </p:spPr>
          <p:txBody>
            <a:bodyPr rtlCol="0" anchor="ctr"/>
            <a:lstStyle/>
            <a:p>
              <a:pPr algn="ctr" defTabSz="685554">
                <a:lnSpc>
                  <a:spcPct val="130000"/>
                </a:lnSpc>
                <a:defRPr/>
              </a:pPr>
              <a:endParaRPr lang="zh-CN" altLang="en-US" sz="1300" kern="0" dirty="0">
                <a:solidFill>
                  <a:sysClr val="windowText" lastClr="000000"/>
                </a:solidFill>
                <a:latin typeface="Arial" panose="020B0604020202020204" pitchFamily="34" charset="0"/>
                <a:ea typeface="微软简标宋" pitchFamily="2" charset="-122"/>
                <a:sym typeface="Arial" panose="020B0604020202020204" pitchFamily="34" charset="0"/>
              </a:endParaRPr>
            </a:p>
          </p:txBody>
        </p:sp>
      </p:grpSp>
      <p:grpSp>
        <p:nvGrpSpPr>
          <p:cNvPr id="9" name="组合 31"/>
          <p:cNvGrpSpPr/>
          <p:nvPr/>
        </p:nvGrpSpPr>
        <p:grpSpPr>
          <a:xfrm flipH="1">
            <a:off x="2742983" y="1073139"/>
            <a:ext cx="2753816" cy="1254914"/>
            <a:chOff x="3491880" y="2420888"/>
            <a:chExt cx="5794246" cy="2160240"/>
          </a:xfrm>
          <a:solidFill>
            <a:srgbClr val="44788B"/>
          </a:solidFill>
        </p:grpSpPr>
        <p:sp>
          <p:nvSpPr>
            <p:cNvPr id="10" name="上弧形箭头 32"/>
            <p:cNvSpPr/>
            <p:nvPr/>
          </p:nvSpPr>
          <p:spPr>
            <a:xfrm>
              <a:off x="3605493" y="2420888"/>
              <a:ext cx="5680633" cy="2160240"/>
            </a:xfrm>
            <a:prstGeom prst="curvedDownArrow">
              <a:avLst/>
            </a:prstGeom>
            <a:solidFill>
              <a:schemeClr val="accent3"/>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简标宋" pitchFamily="2" charset="-122"/>
                <a:sym typeface="Arial" panose="020B0604020202020204" pitchFamily="34" charset="0"/>
              </a:endParaRPr>
            </a:p>
          </p:txBody>
        </p:sp>
        <p:sp>
          <p:nvSpPr>
            <p:cNvPr id="11" name="上弧形箭头 33"/>
            <p:cNvSpPr/>
            <p:nvPr/>
          </p:nvSpPr>
          <p:spPr>
            <a:xfrm>
              <a:off x="3491880" y="2420888"/>
              <a:ext cx="4317280" cy="2160240"/>
            </a:xfrm>
            <a:prstGeom prst="curvedDownArrow">
              <a:avLst/>
            </a:prstGeom>
            <a:solidFill>
              <a:schemeClr val="accent2"/>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简标宋" pitchFamily="2" charset="-122"/>
                <a:sym typeface="Arial" panose="020B0604020202020204" pitchFamily="34" charset="0"/>
              </a:endParaRPr>
            </a:p>
          </p:txBody>
        </p:sp>
        <p:sp>
          <p:nvSpPr>
            <p:cNvPr id="12" name="上弧形箭头 34"/>
            <p:cNvSpPr/>
            <p:nvPr/>
          </p:nvSpPr>
          <p:spPr>
            <a:xfrm>
              <a:off x="3491880" y="2420888"/>
              <a:ext cx="2808312" cy="2160240"/>
            </a:xfrm>
            <a:prstGeom prst="curvedDownArrow">
              <a:avLst/>
            </a:prstGeom>
            <a:solidFill>
              <a:schemeClr val="accent1"/>
            </a:solidFill>
            <a:ln w="25400" cap="flat" cmpd="sng" algn="ctr">
              <a:noFill/>
              <a:prstDash val="solid"/>
            </a:ln>
            <a:effectLst/>
          </p:spPr>
          <p:txBody>
            <a:bodyPr rot="0" spcFirstLastPara="0" vertOverflow="overflow" horzOverflow="overflow" vert="horz" wrap="square" lIns="96417" tIns="48208" rIns="96417" bIns="48208"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简标宋" pitchFamily="2" charset="-122"/>
                <a:sym typeface="Arial" panose="020B0604020202020204" pitchFamily="34" charset="0"/>
              </a:endParaRPr>
            </a:p>
          </p:txBody>
        </p:sp>
      </p:grpSp>
      <p:sp>
        <p:nvSpPr>
          <p:cNvPr id="13" name="圆柱形 35"/>
          <p:cNvSpPr/>
          <p:nvPr/>
        </p:nvSpPr>
        <p:spPr>
          <a:xfrm>
            <a:off x="5088693" y="2237934"/>
            <a:ext cx="434477" cy="1985046"/>
          </a:xfrm>
          <a:prstGeom prst="can">
            <a:avLst>
              <a:gd name="adj" fmla="val 2705"/>
            </a:avLst>
          </a:prstGeom>
          <a:gradFill flip="none" rotWithShape="1">
            <a:gsLst>
              <a:gs pos="2500">
                <a:sysClr val="windowText" lastClr="000000">
                  <a:lumMod val="50000"/>
                  <a:lumOff val="50000"/>
                </a:sysClr>
              </a:gs>
              <a:gs pos="9000">
                <a:sysClr val="windowText" lastClr="000000">
                  <a:lumMod val="85000"/>
                  <a:lumOff val="15000"/>
                </a:sysClr>
              </a:gs>
              <a:gs pos="75000">
                <a:sysClr val="windowText" lastClr="000000">
                  <a:lumMod val="50000"/>
                  <a:lumOff val="50000"/>
                </a:sysClr>
              </a:gs>
              <a:gs pos="65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a:reflection blurRad="6350" stA="52000" endA="300" endPos="35000" dir="5400000" sy="-100000" algn="bl" rotWithShape="0"/>
          </a:effectLst>
        </p:spPr>
        <p:txBody>
          <a:bodyPr lIns="65012" tIns="32506" rIns="65012" bIns="32506" rtlCol="0" anchor="ctr"/>
          <a:lstStyle/>
          <a:p>
            <a:pPr algn="ctr" defTabSz="685554">
              <a:lnSpc>
                <a:spcPct val="130000"/>
              </a:lnSpc>
              <a:defRPr/>
            </a:pPr>
            <a:endParaRPr lang="zh-CN" altLang="en-US" sz="1300" kern="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nvGrpSpPr>
          <p:cNvPr id="14" name="组合 13"/>
          <p:cNvGrpSpPr/>
          <p:nvPr/>
        </p:nvGrpSpPr>
        <p:grpSpPr>
          <a:xfrm>
            <a:off x="2878601" y="1973543"/>
            <a:ext cx="4859599" cy="325348"/>
            <a:chOff x="3080614" y="2383409"/>
            <a:chExt cx="6834655" cy="457550"/>
          </a:xfrm>
        </p:grpSpPr>
        <p:grpSp>
          <p:nvGrpSpPr>
            <p:cNvPr id="15" name="组合 1"/>
            <p:cNvGrpSpPr/>
            <p:nvPr/>
          </p:nvGrpSpPr>
          <p:grpSpPr>
            <a:xfrm>
              <a:off x="3080614" y="2383409"/>
              <a:ext cx="2536934" cy="457550"/>
              <a:chOff x="3080614" y="2383409"/>
              <a:chExt cx="2536934" cy="457550"/>
            </a:xfrm>
          </p:grpSpPr>
          <p:sp>
            <p:nvSpPr>
              <p:cNvPr id="20" name="TextBox 13"/>
              <p:cNvSpPr txBox="1"/>
              <p:nvPr/>
            </p:nvSpPr>
            <p:spPr>
              <a:xfrm>
                <a:off x="3080614" y="2383413"/>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01</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sp>
            <p:nvSpPr>
              <p:cNvPr id="21" name="TextBox 14"/>
              <p:cNvSpPr txBox="1"/>
              <p:nvPr/>
            </p:nvSpPr>
            <p:spPr>
              <a:xfrm>
                <a:off x="4066097" y="2383412"/>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02</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sp>
            <p:nvSpPr>
              <p:cNvPr id="25" name="TextBox 15"/>
              <p:cNvSpPr txBox="1"/>
              <p:nvPr/>
            </p:nvSpPr>
            <p:spPr>
              <a:xfrm>
                <a:off x="5071936" y="2383409"/>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03</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grpSp>
        <p:grpSp>
          <p:nvGrpSpPr>
            <p:cNvPr id="16" name="组合 2"/>
            <p:cNvGrpSpPr/>
            <p:nvPr/>
          </p:nvGrpSpPr>
          <p:grpSpPr>
            <a:xfrm>
              <a:off x="7389040" y="2383412"/>
              <a:ext cx="2526229" cy="457546"/>
              <a:chOff x="7389040" y="2383412"/>
              <a:chExt cx="2526229" cy="457546"/>
            </a:xfrm>
          </p:grpSpPr>
          <p:sp>
            <p:nvSpPr>
              <p:cNvPr id="17" name="TextBox 16"/>
              <p:cNvSpPr txBox="1"/>
              <p:nvPr/>
            </p:nvSpPr>
            <p:spPr>
              <a:xfrm>
                <a:off x="7389040" y="2383412"/>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04</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sp>
            <p:nvSpPr>
              <p:cNvPr id="18" name="TextBox 17"/>
              <p:cNvSpPr txBox="1"/>
              <p:nvPr/>
            </p:nvSpPr>
            <p:spPr>
              <a:xfrm>
                <a:off x="8371812" y="2383412"/>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05</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sp>
            <p:nvSpPr>
              <p:cNvPr id="19" name="TextBox 18"/>
              <p:cNvSpPr txBox="1"/>
              <p:nvPr/>
            </p:nvSpPr>
            <p:spPr>
              <a:xfrm>
                <a:off x="9369657" y="2383412"/>
                <a:ext cx="545612" cy="457546"/>
              </a:xfrm>
              <a:prstGeom prst="rect">
                <a:avLst/>
              </a:prstGeom>
              <a:noFill/>
            </p:spPr>
            <p:txBody>
              <a:bodyPr wrap="square" rtlCol="0">
                <a:spAutoFit/>
              </a:bodyPr>
              <a:lstStyle/>
              <a:p>
                <a:pPr algn="ctr" defTabSz="685554">
                  <a:lnSpc>
                    <a:spcPct val="130000"/>
                  </a:lnSpc>
                  <a:defRPr/>
                </a:pPr>
                <a:r>
                  <a:rPr lang="en-US" altLang="zh-CN"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rPr>
                  <a:t>06</a:t>
                </a:r>
                <a:endParaRPr lang="zh-CN" altLang="en-US" sz="1300" b="1" kern="0" dirty="0">
                  <a:solidFill>
                    <a:sysClr val="window" lastClr="FFFFFF"/>
                  </a:solidFill>
                  <a:latin typeface="Arial" panose="020B0604020202020204" pitchFamily="34" charset="0"/>
                  <a:ea typeface="微软简标宋" pitchFamily="2" charset="-122"/>
                  <a:cs typeface="Arial" pitchFamily="34" charset="0"/>
                  <a:sym typeface="Arial" panose="020B0604020202020204" pitchFamily="34" charset="0"/>
                </a:endParaRPr>
              </a:p>
            </p:txBody>
          </p:sp>
        </p:grpSp>
      </p:grpSp>
      <p:cxnSp>
        <p:nvCxnSpPr>
          <p:cNvPr id="38" name="直接连接符 37">
            <a:extLst>
              <a:ext uri="{FF2B5EF4-FFF2-40B4-BE49-F238E27FC236}">
                <a16:creationId xmlns:a16="http://schemas.microsoft.com/office/drawing/2014/main" id="{2700CC2E-66C5-4EAC-912F-30CC891103F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5BEEAEB-79FC-4DBF-8C5F-76FFDFE3F45C}"/>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40" name="关于我们">
            <a:extLst>
              <a:ext uri="{FF2B5EF4-FFF2-40B4-BE49-F238E27FC236}">
                <a16:creationId xmlns:a16="http://schemas.microsoft.com/office/drawing/2014/main" id="{1FB38BE1-C764-4AF5-A0F3-D0CCE3EA00CF}"/>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3.4 </a:t>
            </a:r>
            <a:r>
              <a:rPr lang="zh-CN" altLang="en-US" sz="2100">
                <a:solidFill>
                  <a:schemeClr val="accent1"/>
                </a:solidFill>
                <a:latin typeface="华文中宋" panose="02010600040101010101" pitchFamily="2" charset="-122"/>
                <a:ea typeface="微软简标宋" pitchFamily="2" charset="-122"/>
              </a:rPr>
              <a:t>科技创新引领未来</a:t>
            </a:r>
          </a:p>
        </p:txBody>
      </p:sp>
      <p:sp>
        <p:nvSpPr>
          <p:cNvPr id="51" name="TextBox 23">
            <a:extLst>
              <a:ext uri="{FF2B5EF4-FFF2-40B4-BE49-F238E27FC236}">
                <a16:creationId xmlns:a16="http://schemas.microsoft.com/office/drawing/2014/main" id="{6DBD0011-7328-48CF-9DCA-78DA395D5662}"/>
              </a:ext>
            </a:extLst>
          </p:cNvPr>
          <p:cNvSpPr txBox="1"/>
          <p:nvPr/>
        </p:nvSpPr>
        <p:spPr>
          <a:xfrm>
            <a:off x="1746503" y="2458100"/>
            <a:ext cx="3161057"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正处于“十三五”时期迈入创新型国家的</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收官之年</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，也是面向“十四五”时期建设社会主义现代化强国、步入创新型国家前列的</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开局关键机遇期</a:t>
            </a:r>
            <a:endParaRPr lang="en-GB" altLang="zh-CN" sz="6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2" name="TextBox 24">
            <a:extLst>
              <a:ext uri="{FF2B5EF4-FFF2-40B4-BE49-F238E27FC236}">
                <a16:creationId xmlns:a16="http://schemas.microsoft.com/office/drawing/2014/main" id="{A3AF2435-A3B1-41DF-9A7D-E4335FA50D01}"/>
              </a:ext>
            </a:extLst>
          </p:cNvPr>
          <p:cNvSpPr txBox="1"/>
          <p:nvPr/>
        </p:nvSpPr>
        <p:spPr>
          <a:xfrm>
            <a:off x="1745265" y="2260457"/>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时期关键</a:t>
            </a:r>
            <a:endParaRPr lang="zh-CN" altLang="en-US" sz="1200" b="1" dirty="0">
              <a:solidFill>
                <a:schemeClr val="bg1">
                  <a:lumMod val="50000"/>
                </a:schemeClr>
              </a:solidFill>
              <a:ea typeface="微软简标宋" pitchFamily="2" charset="-122"/>
            </a:endParaRPr>
          </a:p>
        </p:txBody>
      </p:sp>
      <p:sp>
        <p:nvSpPr>
          <p:cNvPr id="53" name="TextBox 23">
            <a:extLst>
              <a:ext uri="{FF2B5EF4-FFF2-40B4-BE49-F238E27FC236}">
                <a16:creationId xmlns:a16="http://schemas.microsoft.com/office/drawing/2014/main" id="{64AA90A0-98D8-4745-96A5-F63F5CE65B3F}"/>
              </a:ext>
            </a:extLst>
          </p:cNvPr>
          <p:cNvSpPr txBox="1"/>
          <p:nvPr/>
        </p:nvSpPr>
        <p:spPr>
          <a:xfrm>
            <a:off x="1744732" y="3369268"/>
            <a:ext cx="3161053"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厘清迈向创新型国家前列面临的突出问题有助于“十四五”时期系统性地予以解决，推动我国整体产业与微观企业走上创新驱动发展与高质量发展之路</a:t>
            </a:r>
            <a:endParaRPr lang="en-GB"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4" name="TextBox 24">
            <a:extLst>
              <a:ext uri="{FF2B5EF4-FFF2-40B4-BE49-F238E27FC236}">
                <a16:creationId xmlns:a16="http://schemas.microsoft.com/office/drawing/2014/main" id="{866A6ADD-BA19-45F0-A42A-39F6CAD926CB}"/>
              </a:ext>
            </a:extLst>
          </p:cNvPr>
          <p:cNvSpPr txBox="1"/>
          <p:nvPr/>
        </p:nvSpPr>
        <p:spPr>
          <a:xfrm>
            <a:off x="1745264" y="3151449"/>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意义深远</a:t>
            </a:r>
            <a:endParaRPr lang="zh-CN" altLang="en-US" sz="1200" b="1" dirty="0">
              <a:solidFill>
                <a:schemeClr val="bg1">
                  <a:lumMod val="50000"/>
                </a:schemeClr>
              </a:solidFill>
              <a:ea typeface="微软简标宋" pitchFamily="2" charset="-122"/>
            </a:endParaRPr>
          </a:p>
        </p:txBody>
      </p:sp>
      <p:sp>
        <p:nvSpPr>
          <p:cNvPr id="55" name="TextBox 23">
            <a:extLst>
              <a:ext uri="{FF2B5EF4-FFF2-40B4-BE49-F238E27FC236}">
                <a16:creationId xmlns:a16="http://schemas.microsoft.com/office/drawing/2014/main" id="{194130CE-CCC4-48BB-AF0F-52DE5E7EDF4E}"/>
              </a:ext>
            </a:extLst>
          </p:cNvPr>
          <p:cNvSpPr txBox="1"/>
          <p:nvPr/>
        </p:nvSpPr>
        <p:spPr>
          <a:xfrm>
            <a:off x="1719801" y="4266444"/>
            <a:ext cx="3161049" cy="413050"/>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自我国确立创新战略三步走以来，科技创新体系不断优化，取得了一系列重大原创性科技创新成果</a:t>
            </a:r>
            <a:endParaRPr lang="en-GB" altLang="zh-CN" sz="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6" name="TextBox 24">
            <a:extLst>
              <a:ext uri="{FF2B5EF4-FFF2-40B4-BE49-F238E27FC236}">
                <a16:creationId xmlns:a16="http://schemas.microsoft.com/office/drawing/2014/main" id="{81852E38-281B-4C6E-B2BD-73C522634ACD}"/>
              </a:ext>
            </a:extLst>
          </p:cNvPr>
          <p:cNvSpPr txBox="1"/>
          <p:nvPr/>
        </p:nvSpPr>
        <p:spPr>
          <a:xfrm>
            <a:off x="1745264" y="4059646"/>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体系优化</a:t>
            </a:r>
            <a:endParaRPr lang="zh-CN" altLang="en-US" sz="1200" b="1" dirty="0">
              <a:solidFill>
                <a:schemeClr val="bg1">
                  <a:lumMod val="50000"/>
                </a:schemeClr>
              </a:solidFill>
              <a:ea typeface="微软简标宋" pitchFamily="2" charset="-122"/>
            </a:endParaRPr>
          </a:p>
        </p:txBody>
      </p:sp>
      <p:sp>
        <p:nvSpPr>
          <p:cNvPr id="63" name="TextBox 23">
            <a:extLst>
              <a:ext uri="{FF2B5EF4-FFF2-40B4-BE49-F238E27FC236}">
                <a16:creationId xmlns:a16="http://schemas.microsoft.com/office/drawing/2014/main" id="{46E7069C-FC72-4481-8FE9-58F6D0DE46C5}"/>
              </a:ext>
            </a:extLst>
          </p:cNvPr>
          <p:cNvSpPr txBox="1"/>
          <p:nvPr/>
        </p:nvSpPr>
        <p:spPr>
          <a:xfrm>
            <a:off x="5832378" y="2505740"/>
            <a:ext cx="3057552"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我国持续加强科技创新投入，从</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2016</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年的</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15500</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亿元</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上升到</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2019</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年的</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21737</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亿元</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，其中基础研究经费为</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1209</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亿元，创新投入年均增长率保持在</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10</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％以上</a:t>
            </a:r>
            <a:endParaRPr lang="en-GB" altLang="zh-CN" sz="8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4" name="TextBox 24">
            <a:extLst>
              <a:ext uri="{FF2B5EF4-FFF2-40B4-BE49-F238E27FC236}">
                <a16:creationId xmlns:a16="http://schemas.microsoft.com/office/drawing/2014/main" id="{A2269E26-9BDD-41C5-A3E9-96A020A71706}"/>
              </a:ext>
            </a:extLst>
          </p:cNvPr>
          <p:cNvSpPr txBox="1"/>
          <p:nvPr/>
        </p:nvSpPr>
        <p:spPr>
          <a:xfrm>
            <a:off x="8143083" y="2323974"/>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投入加大</a:t>
            </a:r>
            <a:endParaRPr lang="zh-CN" altLang="en-US" sz="1200" b="1" dirty="0">
              <a:solidFill>
                <a:schemeClr val="bg1">
                  <a:lumMod val="50000"/>
                </a:schemeClr>
              </a:solidFill>
              <a:ea typeface="微软简标宋" pitchFamily="2" charset="-122"/>
            </a:endParaRPr>
          </a:p>
        </p:txBody>
      </p:sp>
      <p:sp>
        <p:nvSpPr>
          <p:cNvPr id="65" name="TextBox 23">
            <a:extLst>
              <a:ext uri="{FF2B5EF4-FFF2-40B4-BE49-F238E27FC236}">
                <a16:creationId xmlns:a16="http://schemas.microsoft.com/office/drawing/2014/main" id="{70976864-BF09-4584-AE72-E638891459C5}"/>
              </a:ext>
            </a:extLst>
          </p:cNvPr>
          <p:cNvSpPr txBox="1"/>
          <p:nvPr/>
        </p:nvSpPr>
        <p:spPr>
          <a:xfrm>
            <a:off x="5832384" y="3352788"/>
            <a:ext cx="3057546" cy="413050"/>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中国创新水平位居</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世界第</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14</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位</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，较</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10</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年前提高了</a:t>
            </a:r>
            <a:r>
              <a:rPr lang="en-US" altLang="zh-CN" sz="800">
                <a:solidFill>
                  <a:schemeClr val="bg1">
                    <a:lumMod val="50000"/>
                  </a:schemeClr>
                </a:solidFill>
                <a:latin typeface="微软雅黑" panose="020B0503020204020204" pitchFamily="34" charset="-122"/>
                <a:ea typeface="微软雅黑" panose="020B0503020204020204" pitchFamily="34" charset="-122"/>
                <a:cs typeface="+mn-ea"/>
                <a:sym typeface="+mn-lt"/>
              </a:rPr>
              <a:t>29</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位次，位居中等收入经济体以及新兴经济体中的</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第</a:t>
            </a:r>
            <a:r>
              <a:rPr lang="en-US" altLang="zh-CN" sz="800" b="1">
                <a:solidFill>
                  <a:schemeClr val="bg1">
                    <a:lumMod val="50000"/>
                  </a:schemeClr>
                </a:solidFill>
                <a:latin typeface="微软雅黑" panose="020B0503020204020204" pitchFamily="34" charset="-122"/>
                <a:ea typeface="微软雅黑" panose="020B0503020204020204" pitchFamily="34" charset="-122"/>
                <a:cs typeface="+mn-ea"/>
                <a:sym typeface="+mn-lt"/>
              </a:rPr>
              <a:t>1</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位</a:t>
            </a:r>
            <a:endParaRPr lang="en-GB" altLang="zh-CN" sz="800" b="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6" name="TextBox 24">
            <a:extLst>
              <a:ext uri="{FF2B5EF4-FFF2-40B4-BE49-F238E27FC236}">
                <a16:creationId xmlns:a16="http://schemas.microsoft.com/office/drawing/2014/main" id="{2CF3FB0C-C5CC-4BF5-AF88-32482FC07611}"/>
              </a:ext>
            </a:extLst>
          </p:cNvPr>
          <p:cNvSpPr txBox="1"/>
          <p:nvPr/>
        </p:nvSpPr>
        <p:spPr>
          <a:xfrm>
            <a:off x="8143083" y="3181975"/>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水平提高</a:t>
            </a:r>
            <a:endParaRPr lang="zh-CN" altLang="en-US" sz="1200" b="1" dirty="0">
              <a:solidFill>
                <a:schemeClr val="bg1">
                  <a:lumMod val="50000"/>
                </a:schemeClr>
              </a:solidFill>
              <a:ea typeface="微软简标宋" pitchFamily="2" charset="-122"/>
            </a:endParaRPr>
          </a:p>
        </p:txBody>
      </p:sp>
      <p:sp>
        <p:nvSpPr>
          <p:cNvPr id="67" name="TextBox 23">
            <a:extLst>
              <a:ext uri="{FF2B5EF4-FFF2-40B4-BE49-F238E27FC236}">
                <a16:creationId xmlns:a16="http://schemas.microsoft.com/office/drawing/2014/main" id="{AEA56706-16CC-42B2-B834-FCF08014AD83}"/>
              </a:ext>
            </a:extLst>
          </p:cNvPr>
          <p:cNvSpPr txBox="1"/>
          <p:nvPr/>
        </p:nvSpPr>
        <p:spPr>
          <a:xfrm>
            <a:off x="5832378" y="4011101"/>
            <a:ext cx="3121639" cy="597716"/>
          </a:xfrm>
          <a:prstGeom prst="rect">
            <a:avLst/>
          </a:prstGeom>
          <a:noFill/>
        </p:spPr>
        <p:txBody>
          <a:bodyPr wrap="square" lIns="65012" tIns="32506" rIns="65012" bIns="32506" rtlCol="0">
            <a:spAutoFit/>
          </a:bodyPr>
          <a:lstStyle/>
          <a:p>
            <a:pPr>
              <a:lnSpc>
                <a:spcPct val="150000"/>
              </a:lnSpc>
            </a:pP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创新产出的视角来看，不管是</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专利授权规模</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还是</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国际论文发表量</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都处于</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世界前列</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。在部分</a:t>
            </a:r>
            <a:r>
              <a:rPr lang="zh-CN" altLang="en-US" sz="800" b="1">
                <a:solidFill>
                  <a:schemeClr val="bg1">
                    <a:lumMod val="50000"/>
                  </a:schemeClr>
                </a:solidFill>
                <a:latin typeface="微软雅黑" panose="020B0503020204020204" pitchFamily="34" charset="-122"/>
                <a:ea typeface="微软雅黑" panose="020B0503020204020204" pitchFamily="34" charset="-122"/>
                <a:cs typeface="+mn-ea"/>
                <a:sym typeface="+mn-lt"/>
              </a:rPr>
              <a:t>关键技术</a:t>
            </a:r>
            <a:r>
              <a:rPr lang="zh-CN" altLang="en-US" sz="800">
                <a:solidFill>
                  <a:schemeClr val="bg1">
                    <a:lumMod val="50000"/>
                  </a:schemeClr>
                </a:solidFill>
                <a:latin typeface="微软雅黑" panose="020B0503020204020204" pitchFamily="34" charset="-122"/>
                <a:ea typeface="微软雅黑" panose="020B0503020204020204" pitchFamily="34" charset="-122"/>
                <a:cs typeface="+mn-ea"/>
                <a:sym typeface="+mn-lt"/>
              </a:rPr>
              <a:t>上取得了突破，涌现出一大批颠覆性的技术创新成果</a:t>
            </a:r>
            <a:endParaRPr lang="en-GB" altLang="zh-CN" sz="8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8" name="TextBox 24">
            <a:extLst>
              <a:ext uri="{FF2B5EF4-FFF2-40B4-BE49-F238E27FC236}">
                <a16:creationId xmlns:a16="http://schemas.microsoft.com/office/drawing/2014/main" id="{D5EB4098-404B-4782-AFFA-29545E3F3A45}"/>
              </a:ext>
            </a:extLst>
          </p:cNvPr>
          <p:cNvSpPr txBox="1"/>
          <p:nvPr/>
        </p:nvSpPr>
        <p:spPr>
          <a:xfrm>
            <a:off x="8143083" y="3839860"/>
            <a:ext cx="746847" cy="250313"/>
          </a:xfrm>
          <a:prstGeom prst="rect">
            <a:avLst/>
          </a:prstGeom>
          <a:noFill/>
        </p:spPr>
        <p:txBody>
          <a:bodyPr wrap="none" lIns="65012" tIns="32506" rIns="65012" bIns="32506" rtlCol="0">
            <a:spAutoFit/>
          </a:bodyPr>
          <a:lstStyle/>
          <a:p>
            <a:r>
              <a:rPr lang="zh-CN" altLang="en-US" sz="1200" b="1">
                <a:solidFill>
                  <a:schemeClr val="bg1">
                    <a:lumMod val="50000"/>
                  </a:schemeClr>
                </a:solidFill>
                <a:ea typeface="微软简标宋" pitchFamily="2" charset="-122"/>
              </a:rPr>
              <a:t>创新产出</a:t>
            </a:r>
            <a:endParaRPr lang="zh-CN" altLang="en-US" sz="1200" b="1" dirty="0">
              <a:solidFill>
                <a:schemeClr val="bg1">
                  <a:lumMod val="50000"/>
                </a:schemeClr>
              </a:solidFill>
              <a:ea typeface="微软简标宋" pitchFamily="2" charset="-122"/>
            </a:endParaRPr>
          </a:p>
        </p:txBody>
      </p:sp>
      <p:sp>
        <p:nvSpPr>
          <p:cNvPr id="72" name="title_2">
            <a:extLst>
              <a:ext uri="{FF2B5EF4-FFF2-40B4-BE49-F238E27FC236}">
                <a16:creationId xmlns:a16="http://schemas.microsoft.com/office/drawing/2014/main" id="{57E44526-BC9D-4859-8A34-C31A4F77AE4B}"/>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73" name="title_3">
            <a:extLst>
              <a:ext uri="{FF2B5EF4-FFF2-40B4-BE49-F238E27FC236}">
                <a16:creationId xmlns:a16="http://schemas.microsoft.com/office/drawing/2014/main" id="{22DDFFD1-3537-4E4A-8B9B-57406614AFE3}"/>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74" name="title_4">
            <a:extLst>
              <a:ext uri="{FF2B5EF4-FFF2-40B4-BE49-F238E27FC236}">
                <a16:creationId xmlns:a16="http://schemas.microsoft.com/office/drawing/2014/main" id="{6F1AF13F-AAF9-4BC0-9CB5-668A32E2B090}"/>
              </a:ext>
            </a:extLst>
          </p:cNvPr>
          <p:cNvSpPr/>
          <p:nvPr/>
        </p:nvSpPr>
        <p:spPr>
          <a:xfrm>
            <a:off x="165965" y="2857157"/>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结果分析</a:t>
            </a:r>
            <a:endParaRPr lang="en-US" altLang="zh-CN" sz="1600" kern="0">
              <a:solidFill>
                <a:schemeClr val="bg1"/>
              </a:solidFill>
              <a:latin typeface="黑体" panose="02010609060101010101" pitchFamily="49" charset="-122"/>
              <a:ea typeface="微软简标宋" pitchFamily="2" charset="-122"/>
            </a:endParaRPr>
          </a:p>
        </p:txBody>
      </p:sp>
      <p:sp>
        <p:nvSpPr>
          <p:cNvPr id="75" name="title_5">
            <a:extLst>
              <a:ext uri="{FF2B5EF4-FFF2-40B4-BE49-F238E27FC236}">
                <a16:creationId xmlns:a16="http://schemas.microsoft.com/office/drawing/2014/main" id="{57E07B0A-78D3-4681-B733-D6DA7963A2CC}"/>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76" name="arrow_游标">
            <a:extLst>
              <a:ext uri="{FF2B5EF4-FFF2-40B4-BE49-F238E27FC236}">
                <a16:creationId xmlns:a16="http://schemas.microsoft.com/office/drawing/2014/main" id="{DD8598DC-CF8D-4DD7-B155-EB77389DE72E}"/>
              </a:ext>
            </a:extLst>
          </p:cNvPr>
          <p:cNvGrpSpPr>
            <a:grpSpLocks noChangeAspect="1"/>
          </p:cNvGrpSpPr>
          <p:nvPr/>
        </p:nvGrpSpPr>
        <p:grpSpPr>
          <a:xfrm rot="10800000" flipH="1">
            <a:off x="1391649" y="2964122"/>
            <a:ext cx="155163" cy="155163"/>
            <a:chOff x="510977" y="1676698"/>
            <a:chExt cx="174686" cy="174686"/>
          </a:xfrm>
          <a:solidFill>
            <a:schemeClr val="bg1"/>
          </a:solidFill>
        </p:grpSpPr>
        <p:sp>
          <p:nvSpPr>
            <p:cNvPr id="77" name="椭圆 76">
              <a:extLst>
                <a:ext uri="{FF2B5EF4-FFF2-40B4-BE49-F238E27FC236}">
                  <a16:creationId xmlns:a16="http://schemas.microsoft.com/office/drawing/2014/main" id="{6E7AD7E8-3620-424A-B0E3-1D0E5459BADD}"/>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78" name="直接连接符 77">
              <a:extLst>
                <a:ext uri="{FF2B5EF4-FFF2-40B4-BE49-F238E27FC236}">
                  <a16:creationId xmlns:a16="http://schemas.microsoft.com/office/drawing/2014/main" id="{555B5765-A0BE-4C60-94B7-CAD7E664755E}"/>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7AF92F5-D05D-476A-8157-B510ADD6FD1D}"/>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861C68B-76D3-448D-AEFA-E3A5C635C34B}"/>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0586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198302" y="843558"/>
            <a:ext cx="6424185" cy="3554819"/>
            <a:chOff x="1440262" y="970591"/>
            <a:chExt cx="8565579"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简标宋" pitchFamily="2" charset="-122"/>
                  <a:cs typeface="+mn-ea"/>
                  <a:sym typeface="Arial" panose="020B0604020202020204" pitchFamily="34" charset="0"/>
                </a:endParaRPr>
              </a:p>
            </p:txBody>
          </p:sp>
        </p:grpSp>
        <p:sp>
          <p:nvSpPr>
            <p:cNvPr id="45" name="文本框 44"/>
            <p:cNvSpPr txBox="1"/>
            <p:nvPr/>
          </p:nvSpPr>
          <p:spPr>
            <a:xfrm>
              <a:off x="4079544" y="2795954"/>
              <a:ext cx="4189558" cy="1025921"/>
            </a:xfrm>
            <a:prstGeom prst="rect">
              <a:avLst/>
            </a:prstGeom>
            <a:noFill/>
          </p:spPr>
          <p:txBody>
            <a:bodyPr wrap="square" rtlCol="0">
              <a:spAutoFit/>
            </a:bodyPr>
            <a:lstStyle/>
            <a:p>
              <a:r>
                <a:rPr lang="zh-CN" altLang="en-US" sz="4400" b="1" spc="600" dirty="0">
                  <a:solidFill>
                    <a:schemeClr val="bg1"/>
                  </a:solidFill>
                  <a:latin typeface="华文中宋" panose="02010600040101010101" pitchFamily="2" charset="-122"/>
                  <a:ea typeface="微软简标宋" pitchFamily="2" charset="-122"/>
                  <a:cs typeface="+mn-ea"/>
                  <a:sym typeface="Arial" panose="020B0604020202020204" pitchFamily="34" charset="0"/>
                </a:rPr>
                <a:t>总结展望</a:t>
              </a:r>
            </a:p>
          </p:txBody>
        </p:sp>
        <p:sp>
          <p:nvSpPr>
            <p:cNvPr id="43" name="文本框 42"/>
            <p:cNvSpPr txBox="1"/>
            <p:nvPr/>
          </p:nvSpPr>
          <p:spPr>
            <a:xfrm>
              <a:off x="1440262" y="970591"/>
              <a:ext cx="2167688"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简标宋" pitchFamily="2" charset="-122"/>
                  <a:cs typeface="+mn-ea"/>
                  <a:sym typeface="Arial" panose="020B0604020202020204" pitchFamily="34" charset="0"/>
                </a:rPr>
                <a:t>4</a:t>
              </a:r>
              <a:endParaRPr lang="zh-CN" altLang="en-US" sz="22500" dirty="0">
                <a:solidFill>
                  <a:schemeClr val="accent1"/>
                </a:solidFill>
                <a:latin typeface="Impact" panose="020B0806030902050204" pitchFamily="34" charset="0"/>
                <a:ea typeface="微软简标宋" pitchFamily="2" charset="-122"/>
                <a:cs typeface="+mn-ea"/>
                <a:sym typeface="Arial" panose="020B0604020202020204" pitchFamily="34" charset="0"/>
              </a:endParaRPr>
            </a:p>
          </p:txBody>
        </p:sp>
      </p:grpSp>
    </p:spTree>
    <p:extLst>
      <p:ext uri="{BB962C8B-B14F-4D97-AF65-F5344CB8AC3E}">
        <p14:creationId xmlns:p14="http://schemas.microsoft.com/office/powerpoint/2010/main" val="34055921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edge">
                                      <p:cBhvr>
                                        <p:cTn id="7" dur="1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CB3ADD83-8F12-458E-8616-B6C73BEB79ED}"/>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60" name="关于我们">
            <a:extLst>
              <a:ext uri="{FF2B5EF4-FFF2-40B4-BE49-F238E27FC236}">
                <a16:creationId xmlns:a16="http://schemas.microsoft.com/office/drawing/2014/main" id="{E651E584-FC79-4B71-B879-7A5213BF2D8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4.1 </a:t>
            </a:r>
            <a:r>
              <a:rPr lang="zh-CN" altLang="en-US" sz="2100">
                <a:solidFill>
                  <a:schemeClr val="accent1"/>
                </a:solidFill>
                <a:latin typeface="华文中宋" panose="02010600040101010101" pitchFamily="2" charset="-122"/>
                <a:ea typeface="微软简标宋" pitchFamily="2" charset="-122"/>
              </a:rPr>
              <a:t>总结展望</a:t>
            </a:r>
          </a:p>
        </p:txBody>
      </p:sp>
      <p:cxnSp>
        <p:nvCxnSpPr>
          <p:cNvPr id="66" name="直接连接符 65">
            <a:extLst>
              <a:ext uri="{FF2B5EF4-FFF2-40B4-BE49-F238E27FC236}">
                <a16:creationId xmlns:a16="http://schemas.microsoft.com/office/drawing/2014/main" id="{DF1F7567-F320-46A8-8D79-B92CC8EE6197}"/>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D0D2D324-E322-49DB-91E6-3A43BF3D4031}"/>
              </a:ext>
            </a:extLst>
          </p:cNvPr>
          <p:cNvSpPr>
            <a:spLocks noChangeArrowheads="1"/>
          </p:cNvSpPr>
          <p:nvPr/>
        </p:nvSpPr>
        <p:spPr bwMode="auto">
          <a:xfrm>
            <a:off x="1789269" y="1560366"/>
            <a:ext cx="6624732" cy="14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       当今世界，科学技术已经涉及到了经济发展、文明生活、社会进步等方面。并且，经济的快速发展已离不开科学技术，科技是各国</a:t>
            </a:r>
            <a:r>
              <a:rPr lang="en-US" altLang="zh-CN" sz="1200">
                <a:solidFill>
                  <a:schemeClr val="tx1">
                    <a:lumMod val="50000"/>
                    <a:lumOff val="50000"/>
                  </a:schemeClr>
                </a:solidFill>
                <a:latin typeface="微软雅黑" panose="020B0503020204020204" pitchFamily="34" charset="-122"/>
                <a:ea typeface="微软雅黑" panose="020B0503020204020204" pitchFamily="34" charset="-122"/>
              </a:rPr>
              <a:t>GDP</a:t>
            </a:r>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上升的主要动力来源；可持续发展道路也需要科技来作为主要支撑，实现多方面共赢；现如今各国的竞争实质上就是科技的竞争，科学技术的高低成为衡量该国综合国力的重要因素，也影响其国家的国际地位。为了实现中华民族的伟大复兴，现在就应该抓住机会迎接挑战，开辟一条具有中国特色的科技进步道路。</a:t>
            </a:r>
            <a:endParaRPr lang="zh-CN" altLang="zh-CN" sz="12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B122ABBC-08F5-4762-B280-26E8EB6EC5B7}"/>
              </a:ext>
            </a:extLst>
          </p:cNvPr>
          <p:cNvSpPr/>
          <p:nvPr/>
        </p:nvSpPr>
        <p:spPr>
          <a:xfrm>
            <a:off x="1789794" y="1172764"/>
            <a:ext cx="1425516" cy="369332"/>
          </a:xfrm>
          <a:prstGeom prst="rect">
            <a:avLst/>
          </a:prstGeom>
        </p:spPr>
        <p:txBody>
          <a:bodyPr wrap="square">
            <a:spAutoFit/>
          </a:bodyPr>
          <a:lstStyle/>
          <a:p>
            <a:r>
              <a:rPr lang="zh-CN" altLang="en-US">
                <a:solidFill>
                  <a:schemeClr val="tx1">
                    <a:lumMod val="50000"/>
                    <a:lumOff val="50000"/>
                  </a:schemeClr>
                </a:solidFill>
                <a:latin typeface="微软雅黑" panose="020B0503020204020204" pitchFamily="34" charset="-122"/>
                <a:ea typeface="微软简标宋" pitchFamily="2" charset="-122"/>
              </a:rPr>
              <a:t>调研思考</a:t>
            </a:r>
          </a:p>
        </p:txBody>
      </p:sp>
      <p:grpSp>
        <p:nvGrpSpPr>
          <p:cNvPr id="74" name="组合 73">
            <a:extLst>
              <a:ext uri="{FF2B5EF4-FFF2-40B4-BE49-F238E27FC236}">
                <a16:creationId xmlns:a16="http://schemas.microsoft.com/office/drawing/2014/main" id="{7B992208-A936-4B52-A640-C0E3217ED65A}"/>
              </a:ext>
            </a:extLst>
          </p:cNvPr>
          <p:cNvGrpSpPr/>
          <p:nvPr/>
        </p:nvGrpSpPr>
        <p:grpSpPr>
          <a:xfrm>
            <a:off x="1818001" y="3283590"/>
            <a:ext cx="6521524" cy="1210845"/>
            <a:chOff x="2663480" y="3406709"/>
            <a:chExt cx="7660584" cy="1902886"/>
          </a:xfrm>
        </p:grpSpPr>
        <p:grpSp>
          <p:nvGrpSpPr>
            <p:cNvPr id="75" name="组合 74">
              <a:extLst>
                <a:ext uri="{FF2B5EF4-FFF2-40B4-BE49-F238E27FC236}">
                  <a16:creationId xmlns:a16="http://schemas.microsoft.com/office/drawing/2014/main" id="{4ED9DBCE-2F92-4B7A-918A-AF824006917B}"/>
                </a:ext>
              </a:extLst>
            </p:cNvPr>
            <p:cNvGrpSpPr/>
            <p:nvPr/>
          </p:nvGrpSpPr>
          <p:grpSpPr>
            <a:xfrm>
              <a:off x="2663480" y="3406709"/>
              <a:ext cx="7660584" cy="1902886"/>
              <a:chOff x="1162907" y="2300288"/>
              <a:chExt cx="6907149" cy="1715733"/>
            </a:xfrm>
            <a:solidFill>
              <a:srgbClr val="0066FF"/>
            </a:solidFill>
          </p:grpSpPr>
          <p:sp>
            <p:nvSpPr>
              <p:cNvPr id="77" name="任意多边形 13">
                <a:extLst>
                  <a:ext uri="{FF2B5EF4-FFF2-40B4-BE49-F238E27FC236}">
                    <a16:creationId xmlns:a16="http://schemas.microsoft.com/office/drawing/2014/main" id="{5B0AEE1A-FAB3-433F-BF6D-E0313E92E4DE}"/>
                  </a:ext>
                </a:extLst>
              </p:cNvPr>
              <p:cNvSpPr/>
              <p:nvPr/>
            </p:nvSpPr>
            <p:spPr>
              <a:xfrm>
                <a:off x="7967663" y="3529013"/>
                <a:ext cx="102393" cy="130968"/>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简标宋" pitchFamily="2" charset="-122"/>
                </a:endParaRPr>
              </a:p>
            </p:txBody>
          </p:sp>
          <p:grpSp>
            <p:nvGrpSpPr>
              <p:cNvPr id="78" name="组合 77">
                <a:extLst>
                  <a:ext uri="{FF2B5EF4-FFF2-40B4-BE49-F238E27FC236}">
                    <a16:creationId xmlns:a16="http://schemas.microsoft.com/office/drawing/2014/main" id="{5204D0CB-F4C8-4A5D-91B9-9550803EC3A4}"/>
                  </a:ext>
                </a:extLst>
              </p:cNvPr>
              <p:cNvGrpSpPr/>
              <p:nvPr/>
            </p:nvGrpSpPr>
            <p:grpSpPr>
              <a:xfrm>
                <a:off x="1162907" y="2300288"/>
                <a:ext cx="6840760" cy="1715733"/>
                <a:chOff x="1162907" y="2300288"/>
                <a:chExt cx="6840760" cy="1715733"/>
              </a:xfrm>
              <a:grpFill/>
            </p:grpSpPr>
            <p:sp>
              <p:nvSpPr>
                <p:cNvPr id="79" name="任意多边形 18">
                  <a:extLst>
                    <a:ext uri="{FF2B5EF4-FFF2-40B4-BE49-F238E27FC236}">
                      <a16:creationId xmlns:a16="http://schemas.microsoft.com/office/drawing/2014/main" id="{3FD70FC5-5902-432F-B077-A5A0D5CD9A88}"/>
                    </a:ext>
                  </a:extLst>
                </p:cNvPr>
                <p:cNvSpPr/>
                <p:nvPr/>
              </p:nvSpPr>
              <p:spPr>
                <a:xfrm>
                  <a:off x="6657975" y="2300288"/>
                  <a:ext cx="114300" cy="71437"/>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简标宋" pitchFamily="2" charset="-122"/>
                  </a:endParaRPr>
                </a:p>
              </p:txBody>
            </p:sp>
            <p:sp>
              <p:nvSpPr>
                <p:cNvPr id="80" name="矩形 79">
                  <a:extLst>
                    <a:ext uri="{FF2B5EF4-FFF2-40B4-BE49-F238E27FC236}">
                      <a16:creationId xmlns:a16="http://schemas.microsoft.com/office/drawing/2014/main" id="{3280C0D6-1DD5-42FE-AF20-364B3BB0F6EC}"/>
                    </a:ext>
                  </a:extLst>
                </p:cNvPr>
                <p:cNvSpPr/>
                <p:nvPr/>
              </p:nvSpPr>
              <p:spPr>
                <a:xfrm>
                  <a:off x="1162907" y="2359709"/>
                  <a:ext cx="6840760" cy="1656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简标宋" pitchFamily="2" charset="-122"/>
                  </a:endParaRPr>
                </a:p>
              </p:txBody>
            </p:sp>
          </p:grpSp>
        </p:grpSp>
        <p:sp>
          <p:nvSpPr>
            <p:cNvPr id="76" name="任意多边形 21">
              <a:extLst>
                <a:ext uri="{FF2B5EF4-FFF2-40B4-BE49-F238E27FC236}">
                  <a16:creationId xmlns:a16="http://schemas.microsoft.com/office/drawing/2014/main" id="{1B2B9343-943D-47D6-8974-6786E4F8CB1F}"/>
                </a:ext>
              </a:extLst>
            </p:cNvPr>
            <p:cNvSpPr/>
            <p:nvPr/>
          </p:nvSpPr>
          <p:spPr>
            <a:xfrm>
              <a:off x="8760455" y="3406709"/>
              <a:ext cx="1549336" cy="1507129"/>
            </a:xfrm>
            <a:custGeom>
              <a:avLst/>
              <a:gdLst>
                <a:gd name="connsiteX0" fmla="*/ 0 w 1333635"/>
                <a:gd name="connsiteY0" fmla="*/ 1225 h 1299210"/>
                <a:gd name="connsiteX1" fmla="*/ 1333635 w 1333635"/>
                <a:gd name="connsiteY1" fmla="*/ 1299210 h 1299210"/>
                <a:gd name="connsiteX2" fmla="*/ 1333635 w 1333635"/>
                <a:gd name="connsiteY2" fmla="*/ 397873 h 1299210"/>
                <a:gd name="connsiteX3" fmla="*/ 922700 w 1333635"/>
                <a:gd name="connsiteY3" fmla="*/ 0 h 1299210"/>
                <a:gd name="connsiteX4" fmla="*/ 0 w 1333635"/>
                <a:gd name="connsiteY4" fmla="*/ 1225 h 1299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5" h="1299210">
                  <a:moveTo>
                    <a:pt x="0" y="1225"/>
                  </a:moveTo>
                  <a:lnTo>
                    <a:pt x="1333635" y="1299210"/>
                  </a:lnTo>
                  <a:lnTo>
                    <a:pt x="1333635" y="397873"/>
                  </a:lnTo>
                  <a:lnTo>
                    <a:pt x="922700" y="0"/>
                  </a:lnTo>
                  <a:lnTo>
                    <a:pt x="0" y="122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简标宋" pitchFamily="2" charset="-122"/>
              </a:endParaRPr>
            </a:p>
          </p:txBody>
        </p:sp>
      </p:grpSp>
      <p:sp>
        <p:nvSpPr>
          <p:cNvPr id="81" name="矩形 80">
            <a:extLst>
              <a:ext uri="{FF2B5EF4-FFF2-40B4-BE49-F238E27FC236}">
                <a16:creationId xmlns:a16="http://schemas.microsoft.com/office/drawing/2014/main" id="{6F2AFED3-6483-4D1F-AD3B-85CFA15D2B88}"/>
              </a:ext>
            </a:extLst>
          </p:cNvPr>
          <p:cNvSpPr/>
          <p:nvPr/>
        </p:nvSpPr>
        <p:spPr>
          <a:xfrm rot="2191655">
            <a:off x="7465044" y="3478967"/>
            <a:ext cx="950737" cy="307777"/>
          </a:xfrm>
          <a:prstGeom prst="rect">
            <a:avLst/>
          </a:prstGeom>
          <a:noFill/>
        </p:spPr>
        <p:txBody>
          <a:bodyPr wrap="square">
            <a:spAutoFit/>
          </a:bodyPr>
          <a:lstStyle/>
          <a:p>
            <a:r>
              <a:rPr lang="zh-CN" altLang="en-US" sz="1400">
                <a:solidFill>
                  <a:schemeClr val="bg1"/>
                </a:solidFill>
                <a:latin typeface="微软雅黑" panose="020B0503020204020204" pitchFamily="34" charset="-122"/>
                <a:ea typeface="微软简标宋" pitchFamily="2" charset="-122"/>
              </a:rPr>
              <a:t>未来展望</a:t>
            </a:r>
          </a:p>
        </p:txBody>
      </p:sp>
      <p:sp>
        <p:nvSpPr>
          <p:cNvPr id="82" name="矩形 81">
            <a:extLst>
              <a:ext uri="{FF2B5EF4-FFF2-40B4-BE49-F238E27FC236}">
                <a16:creationId xmlns:a16="http://schemas.microsoft.com/office/drawing/2014/main" id="{FA1467CE-013B-4CC7-8B67-FADBC32143CF}"/>
              </a:ext>
            </a:extLst>
          </p:cNvPr>
          <p:cNvSpPr>
            <a:spLocks noChangeArrowheads="1"/>
          </p:cNvSpPr>
          <p:nvPr/>
        </p:nvSpPr>
        <p:spPr bwMode="auto">
          <a:xfrm>
            <a:off x="1990979" y="3510421"/>
            <a:ext cx="5509723" cy="8242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100">
                <a:solidFill>
                  <a:schemeClr val="bg1"/>
                </a:solidFill>
                <a:latin typeface="微软雅黑" panose="020B0503020204020204" pitchFamily="34" charset="-122"/>
                <a:ea typeface="微软雅黑" panose="020B0503020204020204" pitchFamily="34" charset="-122"/>
              </a:rPr>
              <a:t>国家在党中央的带领下，世界上会出现越来越多的中国声音、中国制造，我们会拥有更加强大的科技话语权、科技创新技术。</a:t>
            </a:r>
            <a:r>
              <a:rPr lang="en-US" altLang="zh-CN" sz="1100">
                <a:solidFill>
                  <a:schemeClr val="bg1"/>
                </a:solidFill>
                <a:latin typeface="微软雅黑" panose="020B0503020204020204" pitchFamily="34" charset="-122"/>
                <a:ea typeface="微软雅黑" panose="020B0503020204020204" pitchFamily="34" charset="-122"/>
              </a:rPr>
              <a:t>2022</a:t>
            </a:r>
            <a:r>
              <a:rPr lang="zh-CN" altLang="en-US" sz="1100">
                <a:solidFill>
                  <a:schemeClr val="bg1"/>
                </a:solidFill>
                <a:latin typeface="微软雅黑" panose="020B0503020204020204" pitchFamily="34" charset="-122"/>
                <a:ea typeface="微软雅黑" panose="020B0503020204020204" pitchFamily="34" charset="-122"/>
              </a:rPr>
              <a:t>年更是一个新的开始，它承载了我们国家在以后一个个梦想、一个个殷切的希望，我们将会取得一个个更多的成就。</a:t>
            </a:r>
            <a:endParaRPr lang="zh-CN" altLang="zh-CN" sz="1100">
              <a:solidFill>
                <a:schemeClr val="bg1"/>
              </a:solidFill>
              <a:latin typeface="微软雅黑" panose="020B0503020204020204" pitchFamily="34" charset="-122"/>
              <a:ea typeface="微软雅黑" panose="020B0503020204020204" pitchFamily="34" charset="-122"/>
            </a:endParaRPr>
          </a:p>
        </p:txBody>
      </p:sp>
      <p:sp>
        <p:nvSpPr>
          <p:cNvPr id="26" name="title_2">
            <a:extLst>
              <a:ext uri="{FF2B5EF4-FFF2-40B4-BE49-F238E27FC236}">
                <a16:creationId xmlns:a16="http://schemas.microsoft.com/office/drawing/2014/main" id="{2ED07A22-64F3-46AA-A291-95933C8FE64D}"/>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27" name="title_3">
            <a:extLst>
              <a:ext uri="{FF2B5EF4-FFF2-40B4-BE49-F238E27FC236}">
                <a16:creationId xmlns:a16="http://schemas.microsoft.com/office/drawing/2014/main" id="{181C54EB-5DB4-4E33-B89E-D117FA52A046}"/>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28" name="title_4">
            <a:extLst>
              <a:ext uri="{FF2B5EF4-FFF2-40B4-BE49-F238E27FC236}">
                <a16:creationId xmlns:a16="http://schemas.microsoft.com/office/drawing/2014/main" id="{4B7853F2-0D14-4B58-B6EB-036D0031E7D5}"/>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29" name="title_5">
            <a:extLst>
              <a:ext uri="{FF2B5EF4-FFF2-40B4-BE49-F238E27FC236}">
                <a16:creationId xmlns:a16="http://schemas.microsoft.com/office/drawing/2014/main" id="{53D286DB-5E8A-4B80-A94B-C179893ED5FD}"/>
              </a:ext>
            </a:extLst>
          </p:cNvPr>
          <p:cNvSpPr/>
          <p:nvPr/>
        </p:nvSpPr>
        <p:spPr>
          <a:xfrm>
            <a:off x="165965" y="3316738"/>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总结展望</a:t>
            </a:r>
          </a:p>
        </p:txBody>
      </p:sp>
      <p:grpSp>
        <p:nvGrpSpPr>
          <p:cNvPr id="30" name="arrow_游标">
            <a:extLst>
              <a:ext uri="{FF2B5EF4-FFF2-40B4-BE49-F238E27FC236}">
                <a16:creationId xmlns:a16="http://schemas.microsoft.com/office/drawing/2014/main" id="{122758CA-AF4D-4BF3-BE41-1B281F962E1C}"/>
              </a:ext>
            </a:extLst>
          </p:cNvPr>
          <p:cNvGrpSpPr>
            <a:grpSpLocks noChangeAspect="1"/>
          </p:cNvGrpSpPr>
          <p:nvPr/>
        </p:nvGrpSpPr>
        <p:grpSpPr>
          <a:xfrm rot="10800000" flipH="1">
            <a:off x="1391649" y="3423703"/>
            <a:ext cx="155163" cy="155163"/>
            <a:chOff x="510977" y="1676698"/>
            <a:chExt cx="174686" cy="174686"/>
          </a:xfrm>
          <a:solidFill>
            <a:schemeClr val="bg1"/>
          </a:solidFill>
        </p:grpSpPr>
        <p:sp>
          <p:nvSpPr>
            <p:cNvPr id="31" name="椭圆 30">
              <a:extLst>
                <a:ext uri="{FF2B5EF4-FFF2-40B4-BE49-F238E27FC236}">
                  <a16:creationId xmlns:a16="http://schemas.microsoft.com/office/drawing/2014/main" id="{4B5A6859-82BE-4C61-8C5E-443DAD230728}"/>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32" name="直接连接符 31">
              <a:extLst>
                <a:ext uri="{FF2B5EF4-FFF2-40B4-BE49-F238E27FC236}">
                  <a16:creationId xmlns:a16="http://schemas.microsoft.com/office/drawing/2014/main" id="{DB452EF4-9CD7-4F70-BADF-DBB385353CF4}"/>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52E5E8E-479D-4E7D-8163-AD9EC9C297E2}"/>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F813F08-435A-462A-97D4-F02F58191611}"/>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64654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strips(downRight)">
                                      <p:cBhvr>
                                        <p:cTn id="11" dur="500"/>
                                        <p:tgtEl>
                                          <p:spTgt spid="7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1000"/>
                                        <p:tgtEl>
                                          <p:spTgt spid="74"/>
                                        </p:tgtEl>
                                      </p:cBhvr>
                                    </p:animEffect>
                                    <p:anim calcmode="lin" valueType="num">
                                      <p:cBhvr>
                                        <p:cTn id="16" dur="1000" fill="hold"/>
                                        <p:tgtEl>
                                          <p:spTgt spid="74"/>
                                        </p:tgtEl>
                                        <p:attrNameLst>
                                          <p:attrName>ppt_x</p:attrName>
                                        </p:attrNameLst>
                                      </p:cBhvr>
                                      <p:tavLst>
                                        <p:tav tm="0">
                                          <p:val>
                                            <p:strVal val="#ppt_x"/>
                                          </p:val>
                                        </p:tav>
                                        <p:tav tm="100000">
                                          <p:val>
                                            <p:strVal val="#ppt_x"/>
                                          </p:val>
                                        </p:tav>
                                      </p:tavLst>
                                    </p:anim>
                                    <p:anim calcmode="lin" valueType="num">
                                      <p:cBhvr>
                                        <p:cTn id="17" dur="1000" fill="hold"/>
                                        <p:tgtEl>
                                          <p:spTgt spid="7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up)">
                                      <p:cBhvr>
                                        <p:cTn id="21" dur="500"/>
                                        <p:tgtEl>
                                          <p:spTgt spid="81"/>
                                        </p:tgtEl>
                                      </p:cBhvr>
                                    </p:animEffect>
                                  </p:childTnLst>
                                </p:cTn>
                              </p:par>
                            </p:childTnLst>
                          </p:cTn>
                        </p:par>
                        <p:par>
                          <p:cTn id="22" fill="hold">
                            <p:stCondLst>
                              <p:cond delay="2500"/>
                            </p:stCondLst>
                            <p:childTnLst>
                              <p:par>
                                <p:cTn id="23" presetID="10" presetClass="entr" presetSubtype="0" fill="hold" grpId="0" nodeType="afterEffect">
                                  <p:stCondLst>
                                    <p:cond delay="0"/>
                                  </p:stCondLst>
                                  <p:iterate type="lt">
                                    <p:tmPct val="15000"/>
                                  </p:iterate>
                                  <p:childTnLst>
                                    <p:set>
                                      <p:cBhvr>
                                        <p:cTn id="24" dur="1" fill="hold">
                                          <p:stCondLst>
                                            <p:cond delay="0"/>
                                          </p:stCondLst>
                                        </p:cTn>
                                        <p:tgtEl>
                                          <p:spTgt spid="82"/>
                                        </p:tgtEl>
                                        <p:attrNameLst>
                                          <p:attrName>style.visibility</p:attrName>
                                        </p:attrNameLst>
                                      </p:cBhvr>
                                      <p:to>
                                        <p:strVal val="visible"/>
                                      </p:to>
                                    </p:set>
                                    <p:animEffect transition="in" filter="fade">
                                      <p:cBhvr>
                                        <p:cTn id="25"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81" grpId="0"/>
      <p:bldP spid="8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C0DFEBF-6370-4743-9CA7-A7177F9C63C8}"/>
              </a:ext>
            </a:extLst>
          </p:cNvPr>
          <p:cNvSpPr/>
          <p:nvPr/>
        </p:nvSpPr>
        <p:spPr>
          <a:xfrm>
            <a:off x="0" y="-6846"/>
            <a:ext cx="2755534" cy="51503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6" name="矩形 5">
            <a:extLst>
              <a:ext uri="{FF2B5EF4-FFF2-40B4-BE49-F238E27FC236}">
                <a16:creationId xmlns:a16="http://schemas.microsoft.com/office/drawing/2014/main" id="{7127D68F-A402-498F-85AB-B39FB0D0ADC8}"/>
              </a:ext>
            </a:extLst>
          </p:cNvPr>
          <p:cNvSpPr/>
          <p:nvPr/>
        </p:nvSpPr>
        <p:spPr>
          <a:xfrm>
            <a:off x="5349527" y="3552275"/>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微软简标宋" pitchFamily="2" charset="-122"/>
              </a:rPr>
              <a:t>总结展望</a:t>
            </a:r>
            <a:endParaRPr lang="en-US" altLang="zh-CN" sz="2400" dirty="0">
              <a:solidFill>
                <a:schemeClr val="accent1"/>
              </a:solidFill>
              <a:latin typeface="华文中宋" pitchFamily="2" charset="-122"/>
              <a:ea typeface="微软简标宋" pitchFamily="2" charset="-122"/>
            </a:endParaRPr>
          </a:p>
        </p:txBody>
      </p:sp>
      <p:sp>
        <p:nvSpPr>
          <p:cNvPr id="31" name="Rectangle 18">
            <a:extLst>
              <a:ext uri="{FF2B5EF4-FFF2-40B4-BE49-F238E27FC236}">
                <a16:creationId xmlns:a16="http://schemas.microsoft.com/office/drawing/2014/main" id="{00DFD60B-3B2E-4609-B253-B360E13EC657}"/>
              </a:ext>
            </a:extLst>
          </p:cNvPr>
          <p:cNvSpPr>
            <a:spLocks noChangeArrowheads="1"/>
          </p:cNvSpPr>
          <p:nvPr/>
        </p:nvSpPr>
        <p:spPr bwMode="auto">
          <a:xfrm>
            <a:off x="1338127" y="2912674"/>
            <a:ext cx="830997" cy="218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p>
            <a:pPr algn="ctr" fontAlgn="base">
              <a:spcBef>
                <a:spcPct val="0"/>
              </a:spcBef>
              <a:spcAft>
                <a:spcPct val="0"/>
              </a:spcAft>
            </a:pPr>
            <a:r>
              <a:rPr lang="zh-CN" altLang="en-US" sz="5400" b="1" dirty="0">
                <a:solidFill>
                  <a:schemeClr val="bg1"/>
                </a:solidFill>
                <a:latin typeface="华文中宋" pitchFamily="2" charset="-122"/>
                <a:ea typeface="微软简标宋" pitchFamily="2" charset="-122"/>
                <a:cs typeface="宋体" pitchFamily="2" charset="-122"/>
              </a:rPr>
              <a:t>目 录</a:t>
            </a:r>
            <a:endParaRPr lang="en-US" altLang="zh-CN" sz="5400" b="1" dirty="0">
              <a:solidFill>
                <a:schemeClr val="bg1"/>
              </a:solidFill>
              <a:latin typeface="华文中宋" pitchFamily="2" charset="-122"/>
              <a:ea typeface="微软简标宋" pitchFamily="2" charset="-122"/>
              <a:cs typeface="宋体" pitchFamily="2" charset="-122"/>
            </a:endParaRPr>
          </a:p>
        </p:txBody>
      </p:sp>
      <p:sp>
        <p:nvSpPr>
          <p:cNvPr id="32" name="Rectangle 18">
            <a:extLst>
              <a:ext uri="{FF2B5EF4-FFF2-40B4-BE49-F238E27FC236}">
                <a16:creationId xmlns:a16="http://schemas.microsoft.com/office/drawing/2014/main" id="{E1FE6494-7102-4D16-9573-F981F11FF92D}"/>
              </a:ext>
            </a:extLst>
          </p:cNvPr>
          <p:cNvSpPr>
            <a:spLocks noChangeArrowheads="1"/>
          </p:cNvSpPr>
          <p:nvPr/>
        </p:nvSpPr>
        <p:spPr bwMode="auto">
          <a:xfrm>
            <a:off x="2289243" y="3176475"/>
            <a:ext cx="184666" cy="174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p>
            <a:pPr algn="dist" fontAlgn="base">
              <a:spcBef>
                <a:spcPct val="0"/>
              </a:spcBef>
              <a:spcAft>
                <a:spcPct val="0"/>
              </a:spcAft>
            </a:pPr>
            <a:r>
              <a:rPr lang="en-US" altLang="zh-CN" sz="1200" dirty="0">
                <a:solidFill>
                  <a:schemeClr val="bg1"/>
                </a:solidFill>
                <a:latin typeface="+mn-ea"/>
                <a:ea typeface="微软简标宋" pitchFamily="2" charset="-122"/>
                <a:cs typeface="宋体" pitchFamily="2" charset="-122"/>
              </a:rPr>
              <a:t>CONTENTS</a:t>
            </a:r>
          </a:p>
        </p:txBody>
      </p:sp>
      <p:sp>
        <p:nvSpPr>
          <p:cNvPr id="33" name="Line 21">
            <a:extLst>
              <a:ext uri="{FF2B5EF4-FFF2-40B4-BE49-F238E27FC236}">
                <a16:creationId xmlns:a16="http://schemas.microsoft.com/office/drawing/2014/main" id="{DED7197B-7F4F-42CA-B6A3-F1C558044AE9}"/>
              </a:ext>
            </a:extLst>
          </p:cNvPr>
          <p:cNvSpPr>
            <a:spLocks noChangeShapeType="1"/>
          </p:cNvSpPr>
          <p:nvPr/>
        </p:nvSpPr>
        <p:spPr bwMode="auto">
          <a:xfrm>
            <a:off x="2169123" y="3176476"/>
            <a:ext cx="0" cy="1748177"/>
          </a:xfrm>
          <a:prstGeom prst="line">
            <a:avLst/>
          </a:prstGeom>
          <a:ln>
            <a:solidFill>
              <a:schemeClr val="bg1"/>
            </a:solidFill>
            <a:headEnd/>
            <a:tailEnd/>
          </a:ln>
        </p:spPr>
        <p:style>
          <a:lnRef idx="1">
            <a:schemeClr val="accent4"/>
          </a:lnRef>
          <a:fillRef idx="0">
            <a:schemeClr val="accent4"/>
          </a:fillRef>
          <a:effectRef idx="0">
            <a:schemeClr val="accent4"/>
          </a:effectRef>
          <a:fontRef idx="minor">
            <a:schemeClr val="tx1"/>
          </a:fontRef>
        </p:style>
        <p:txBody>
          <a:bodyPr/>
          <a:lstStyle/>
          <a:p>
            <a:pPr fontAlgn="base">
              <a:spcBef>
                <a:spcPct val="0"/>
              </a:spcBef>
              <a:spcAft>
                <a:spcPct val="0"/>
              </a:spcAft>
            </a:pPr>
            <a:endParaRPr lang="zh-CN" altLang="en-US">
              <a:ln>
                <a:solidFill>
                  <a:schemeClr val="tx1">
                    <a:lumMod val="60000"/>
                    <a:lumOff val="40000"/>
                  </a:schemeClr>
                </a:solidFill>
              </a:ln>
              <a:solidFill>
                <a:schemeClr val="bg1"/>
              </a:solidFill>
              <a:latin typeface="Arial" pitchFamily="34" charset="0"/>
              <a:ea typeface="微软简标宋" pitchFamily="2" charset="-122"/>
            </a:endParaRPr>
          </a:p>
        </p:txBody>
      </p:sp>
      <p:pic>
        <p:nvPicPr>
          <p:cNvPr id="35" name="图片 34">
            <a:extLst>
              <a:ext uri="{FF2B5EF4-FFF2-40B4-BE49-F238E27FC236}">
                <a16:creationId xmlns:a16="http://schemas.microsoft.com/office/drawing/2014/main" id="{9E6B37E2-2AF6-46B5-AD9A-5E54D812FC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585" y="1039819"/>
            <a:ext cx="793699" cy="793699"/>
          </a:xfrm>
          <a:prstGeom prst="rect">
            <a:avLst/>
          </a:prstGeom>
        </p:spPr>
      </p:pic>
      <p:sp>
        <p:nvSpPr>
          <p:cNvPr id="37" name="矩形 36">
            <a:extLst>
              <a:ext uri="{FF2B5EF4-FFF2-40B4-BE49-F238E27FC236}">
                <a16:creationId xmlns:a16="http://schemas.microsoft.com/office/drawing/2014/main" id="{476738D7-1F8D-4E8A-A896-E15760714BE1}"/>
              </a:ext>
            </a:extLst>
          </p:cNvPr>
          <p:cNvSpPr/>
          <p:nvPr/>
        </p:nvSpPr>
        <p:spPr>
          <a:xfrm>
            <a:off x="5352009" y="1168801"/>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微软简标宋" pitchFamily="2" charset="-122"/>
              </a:rPr>
              <a:t>研究过程</a:t>
            </a:r>
            <a:endParaRPr lang="en-US" altLang="zh-CN" sz="2400" dirty="0">
              <a:solidFill>
                <a:schemeClr val="accent1"/>
              </a:solidFill>
              <a:latin typeface="华文中宋" pitchFamily="2" charset="-122"/>
              <a:ea typeface="微软简标宋" pitchFamily="2" charset="-122"/>
            </a:endParaRPr>
          </a:p>
        </p:txBody>
      </p:sp>
      <p:sp>
        <p:nvSpPr>
          <p:cNvPr id="38" name="椭圆 37">
            <a:extLst>
              <a:ext uri="{FF2B5EF4-FFF2-40B4-BE49-F238E27FC236}">
                <a16:creationId xmlns:a16="http://schemas.microsoft.com/office/drawing/2014/main" id="{B2823881-FB70-4C0C-B872-4B5A9305141B}"/>
              </a:ext>
            </a:extLst>
          </p:cNvPr>
          <p:cNvSpPr/>
          <p:nvPr/>
        </p:nvSpPr>
        <p:spPr>
          <a:xfrm>
            <a:off x="4800667" y="1916013"/>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简标宋" pitchFamily="2" charset="-122"/>
                <a:cs typeface="+mn-ea"/>
                <a:sym typeface="Arial" panose="020B0604020202020204" pitchFamily="34" charset="0"/>
              </a:rPr>
              <a:t>2</a:t>
            </a:r>
            <a:endParaRPr lang="zh-CN" altLang="en-US" sz="2000" dirty="0">
              <a:latin typeface="Impact" panose="020B0806030902050204" pitchFamily="34" charset="0"/>
              <a:ea typeface="微软简标宋" pitchFamily="2" charset="-122"/>
              <a:cs typeface="+mn-ea"/>
              <a:sym typeface="Arial" panose="020B0604020202020204" pitchFamily="34" charset="0"/>
            </a:endParaRPr>
          </a:p>
        </p:txBody>
      </p:sp>
      <p:sp>
        <p:nvSpPr>
          <p:cNvPr id="41" name="矩形 40">
            <a:extLst>
              <a:ext uri="{FF2B5EF4-FFF2-40B4-BE49-F238E27FC236}">
                <a16:creationId xmlns:a16="http://schemas.microsoft.com/office/drawing/2014/main" id="{1CB578DC-0B2A-41F6-8BDA-2958F92DB3F2}"/>
              </a:ext>
            </a:extLst>
          </p:cNvPr>
          <p:cNvSpPr/>
          <p:nvPr/>
        </p:nvSpPr>
        <p:spPr>
          <a:xfrm>
            <a:off x="5367575" y="1951055"/>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微软简标宋" pitchFamily="2" charset="-122"/>
              </a:rPr>
              <a:t>调研结果</a:t>
            </a:r>
            <a:endParaRPr lang="en-US" altLang="zh-CN" sz="2400" dirty="0">
              <a:solidFill>
                <a:schemeClr val="accent1"/>
              </a:solidFill>
              <a:latin typeface="华文中宋" pitchFamily="2" charset="-122"/>
              <a:ea typeface="微软简标宋" pitchFamily="2" charset="-122"/>
            </a:endParaRPr>
          </a:p>
        </p:txBody>
      </p:sp>
      <p:sp>
        <p:nvSpPr>
          <p:cNvPr id="42" name="椭圆 41">
            <a:extLst>
              <a:ext uri="{FF2B5EF4-FFF2-40B4-BE49-F238E27FC236}">
                <a16:creationId xmlns:a16="http://schemas.microsoft.com/office/drawing/2014/main" id="{148389EE-A5F2-48EC-A487-0D8095D9F27C}"/>
              </a:ext>
            </a:extLst>
          </p:cNvPr>
          <p:cNvSpPr/>
          <p:nvPr/>
        </p:nvSpPr>
        <p:spPr>
          <a:xfrm>
            <a:off x="4788024" y="2715766"/>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简标宋" pitchFamily="2" charset="-122"/>
                <a:cs typeface="+mn-ea"/>
                <a:sym typeface="Arial" panose="020B0604020202020204" pitchFamily="34" charset="0"/>
              </a:rPr>
              <a:t>3</a:t>
            </a:r>
            <a:endParaRPr lang="zh-CN" altLang="en-US" sz="2000" dirty="0">
              <a:latin typeface="Impact" panose="020B0806030902050204" pitchFamily="34" charset="0"/>
              <a:ea typeface="微软简标宋" pitchFamily="2" charset="-122"/>
              <a:cs typeface="+mn-ea"/>
              <a:sym typeface="Arial" panose="020B0604020202020204" pitchFamily="34" charset="0"/>
            </a:endParaRPr>
          </a:p>
        </p:txBody>
      </p:sp>
      <p:sp>
        <p:nvSpPr>
          <p:cNvPr id="43" name="矩形 42">
            <a:extLst>
              <a:ext uri="{FF2B5EF4-FFF2-40B4-BE49-F238E27FC236}">
                <a16:creationId xmlns:a16="http://schemas.microsoft.com/office/drawing/2014/main" id="{AE40B9D1-9BA1-4DEE-B5D0-D41F3E3D7C52}"/>
              </a:ext>
            </a:extLst>
          </p:cNvPr>
          <p:cNvSpPr/>
          <p:nvPr/>
        </p:nvSpPr>
        <p:spPr>
          <a:xfrm>
            <a:off x="5349527" y="2739592"/>
            <a:ext cx="1415772" cy="461665"/>
          </a:xfrm>
          <a:prstGeom prst="rect">
            <a:avLst/>
          </a:prstGeom>
        </p:spPr>
        <p:txBody>
          <a:bodyPr wrap="none">
            <a:spAutoFit/>
          </a:bodyPr>
          <a:lstStyle/>
          <a:p>
            <a:pPr>
              <a:buFont typeface="Arial" pitchFamily="34" charset="0"/>
              <a:buNone/>
            </a:pPr>
            <a:r>
              <a:rPr lang="zh-CN" altLang="en-US" sz="2400">
                <a:solidFill>
                  <a:schemeClr val="accent1"/>
                </a:solidFill>
                <a:latin typeface="华文中宋" pitchFamily="2" charset="-122"/>
                <a:ea typeface="微软简标宋" pitchFamily="2" charset="-122"/>
              </a:rPr>
              <a:t>结果分析</a:t>
            </a:r>
            <a:endParaRPr lang="en-US" altLang="zh-CN" sz="2400" dirty="0">
              <a:solidFill>
                <a:schemeClr val="accent1"/>
              </a:solidFill>
              <a:latin typeface="华文中宋" pitchFamily="2" charset="-122"/>
              <a:ea typeface="微软简标宋" pitchFamily="2" charset="-122"/>
            </a:endParaRPr>
          </a:p>
        </p:txBody>
      </p:sp>
      <p:sp>
        <p:nvSpPr>
          <p:cNvPr id="44" name="椭圆 43">
            <a:extLst>
              <a:ext uri="{FF2B5EF4-FFF2-40B4-BE49-F238E27FC236}">
                <a16:creationId xmlns:a16="http://schemas.microsoft.com/office/drawing/2014/main" id="{60B87690-7820-4BE2-ADCA-6F135D211CD8}"/>
              </a:ext>
            </a:extLst>
          </p:cNvPr>
          <p:cNvSpPr/>
          <p:nvPr/>
        </p:nvSpPr>
        <p:spPr>
          <a:xfrm>
            <a:off x="4788024" y="3521144"/>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简标宋" pitchFamily="2" charset="-122"/>
                <a:cs typeface="+mn-ea"/>
                <a:sym typeface="Arial" panose="020B0604020202020204" pitchFamily="34" charset="0"/>
              </a:rPr>
              <a:t>4</a:t>
            </a:r>
            <a:endParaRPr lang="zh-CN" altLang="en-US" sz="2000" dirty="0">
              <a:latin typeface="Impact" panose="020B0806030902050204" pitchFamily="34" charset="0"/>
              <a:ea typeface="微软简标宋" pitchFamily="2" charset="-122"/>
              <a:cs typeface="+mn-ea"/>
              <a:sym typeface="Arial" panose="020B0604020202020204" pitchFamily="34" charset="0"/>
            </a:endParaRPr>
          </a:p>
        </p:txBody>
      </p:sp>
      <p:sp>
        <p:nvSpPr>
          <p:cNvPr id="48" name="椭圆 47">
            <a:extLst>
              <a:ext uri="{FF2B5EF4-FFF2-40B4-BE49-F238E27FC236}">
                <a16:creationId xmlns:a16="http://schemas.microsoft.com/office/drawing/2014/main" id="{99202F5E-7841-47C7-ACF5-9A214B13977A}"/>
              </a:ext>
            </a:extLst>
          </p:cNvPr>
          <p:cNvSpPr/>
          <p:nvPr/>
        </p:nvSpPr>
        <p:spPr>
          <a:xfrm>
            <a:off x="4790506" y="1155429"/>
            <a:ext cx="523929" cy="523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ea typeface="微软简标宋" pitchFamily="2" charset="-122"/>
                <a:cs typeface="+mn-ea"/>
                <a:sym typeface="Arial" panose="020B0604020202020204" pitchFamily="34" charset="0"/>
              </a:rPr>
              <a:t>1</a:t>
            </a:r>
            <a:endParaRPr lang="zh-CN" altLang="en-US" sz="2000" dirty="0">
              <a:latin typeface="Impact" panose="020B0806030902050204" pitchFamily="34" charset="0"/>
              <a:ea typeface="微软简标宋" pitchFamily="2" charset="-122"/>
              <a:cs typeface="+mn-ea"/>
              <a:sym typeface="Arial" panose="020B0604020202020204" pitchFamily="34" charset="0"/>
            </a:endParaRPr>
          </a:p>
        </p:txBody>
      </p:sp>
    </p:spTree>
    <p:extLst>
      <p:ext uri="{BB962C8B-B14F-4D97-AF65-F5344CB8AC3E}">
        <p14:creationId xmlns:p14="http://schemas.microsoft.com/office/powerpoint/2010/main" val="10318020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F0902"/>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B889749-0E8C-4AA0-8C25-77160D3B5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图片 14">
            <a:extLst>
              <a:ext uri="{FF2B5EF4-FFF2-40B4-BE49-F238E27FC236}">
                <a16:creationId xmlns:a16="http://schemas.microsoft.com/office/drawing/2014/main" id="{6FFBDFDC-C1AA-4C4E-A65F-F8C75FF294A4}"/>
              </a:ext>
            </a:extLst>
          </p:cNvPr>
          <p:cNvPicPr>
            <a:picLocks noChangeAspect="1"/>
          </p:cNvPicPr>
          <p:nvPr/>
        </p:nvPicPr>
        <p:blipFill>
          <a:blip r:embed="rId4"/>
          <a:stretch>
            <a:fillRect/>
          </a:stretch>
        </p:blipFill>
        <p:spPr>
          <a:xfrm>
            <a:off x="5076056" y="1059581"/>
            <a:ext cx="2477955" cy="3312369"/>
          </a:xfrm>
          <a:prstGeom prst="rect">
            <a:avLst/>
          </a:prstGeom>
        </p:spPr>
      </p:pic>
      <p:pic>
        <p:nvPicPr>
          <p:cNvPr id="13" name="图片 12">
            <a:extLst>
              <a:ext uri="{FF2B5EF4-FFF2-40B4-BE49-F238E27FC236}">
                <a16:creationId xmlns:a16="http://schemas.microsoft.com/office/drawing/2014/main" id="{9F337CE1-B7AB-44D6-83B8-F4940F48E153}"/>
              </a:ext>
            </a:extLst>
          </p:cNvPr>
          <p:cNvPicPr>
            <a:picLocks noChangeAspect="1"/>
          </p:cNvPicPr>
          <p:nvPr/>
        </p:nvPicPr>
        <p:blipFill>
          <a:blip r:embed="rId5"/>
          <a:stretch>
            <a:fillRect/>
          </a:stretch>
        </p:blipFill>
        <p:spPr>
          <a:xfrm>
            <a:off x="5868144" y="601031"/>
            <a:ext cx="2613887" cy="4229467"/>
          </a:xfrm>
          <a:prstGeom prst="rect">
            <a:avLst/>
          </a:prstGeom>
        </p:spPr>
      </p:pic>
      <p:pic>
        <p:nvPicPr>
          <p:cNvPr id="3" name="图片 2">
            <a:extLst>
              <a:ext uri="{FF2B5EF4-FFF2-40B4-BE49-F238E27FC236}">
                <a16:creationId xmlns:a16="http://schemas.microsoft.com/office/drawing/2014/main" id="{B172B15C-E76C-4BBC-B63A-C52B9AD7B9B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16" b="-10913"/>
          <a:stretch/>
        </p:blipFill>
        <p:spPr>
          <a:xfrm>
            <a:off x="179512" y="258347"/>
            <a:ext cx="1819158" cy="801234"/>
          </a:xfrm>
          <a:prstGeom prst="rect">
            <a:avLst/>
          </a:prstGeom>
        </p:spPr>
      </p:pic>
      <p:sp>
        <p:nvSpPr>
          <p:cNvPr id="61" name="TextBox 23"/>
          <p:cNvSpPr txBox="1"/>
          <p:nvPr/>
        </p:nvSpPr>
        <p:spPr>
          <a:xfrm>
            <a:off x="525323" y="937401"/>
            <a:ext cx="1473347" cy="244359"/>
          </a:xfrm>
          <a:prstGeom prst="rect">
            <a:avLst/>
          </a:prstGeom>
          <a:noFill/>
        </p:spPr>
        <p:txBody>
          <a:bodyPr wrap="none" lIns="91374" tIns="45687" rIns="91374" bIns="45687" rtlCol="0">
            <a:spAutoFit/>
          </a:bodyPr>
          <a:lstStyle/>
          <a:p>
            <a:pPr>
              <a:lnSpc>
                <a:spcPct val="120000"/>
              </a:lnSpc>
              <a:defRPr/>
            </a:pPr>
            <a:r>
              <a:rPr lang="en-US" altLang="zh-CN" sz="900" cap="all">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900" cap="all">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创新发展之科技中国</a:t>
            </a:r>
            <a:endParaRPr lang="zh-CN" altLang="zh-CN" sz="900" cap="all"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063204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16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29378" y="767553"/>
            <a:ext cx="6048447" cy="3554819"/>
            <a:chOff x="1941246" y="869251"/>
            <a:chExt cx="8064595"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简标宋" pitchFamily="2" charset="-122"/>
                  <a:cs typeface="+mn-ea"/>
                  <a:sym typeface="Arial" panose="020B0604020202020204" pitchFamily="34" charset="0"/>
                </a:endParaRPr>
              </a:p>
            </p:txBody>
          </p:sp>
        </p:grpSp>
        <p:sp>
          <p:nvSpPr>
            <p:cNvPr id="45" name="文本框 44"/>
            <p:cNvSpPr txBox="1"/>
            <p:nvPr/>
          </p:nvSpPr>
          <p:spPr>
            <a:xfrm>
              <a:off x="4270383" y="2713880"/>
              <a:ext cx="4032447"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微软简标宋" pitchFamily="2" charset="-122"/>
                  <a:cs typeface="+mn-ea"/>
                  <a:sym typeface="Arial" panose="020B0604020202020204" pitchFamily="34" charset="0"/>
                </a:rPr>
                <a:t>研究过程</a:t>
              </a:r>
              <a:endParaRPr lang="zh-CN" altLang="en-US" sz="4400" b="1" spc="600" dirty="0">
                <a:solidFill>
                  <a:schemeClr val="bg1"/>
                </a:solidFill>
                <a:latin typeface="华文中宋" panose="02010600040101010101" pitchFamily="2" charset="-122"/>
                <a:ea typeface="微软简标宋" pitchFamily="2" charset="-122"/>
                <a:cs typeface="+mn-ea"/>
                <a:sym typeface="Arial" panose="020B0604020202020204" pitchFamily="34" charset="0"/>
              </a:endParaRPr>
            </a:p>
          </p:txBody>
        </p:sp>
        <p:sp>
          <p:nvSpPr>
            <p:cNvPr id="43" name="文本框 42"/>
            <p:cNvSpPr txBox="1"/>
            <p:nvPr/>
          </p:nvSpPr>
          <p:spPr>
            <a:xfrm>
              <a:off x="1941246" y="869251"/>
              <a:ext cx="1712435"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简标宋" pitchFamily="2" charset="-122"/>
                  <a:cs typeface="+mn-ea"/>
                  <a:sym typeface="Arial" panose="020B0604020202020204" pitchFamily="34" charset="0"/>
                </a:rPr>
                <a:t>1</a:t>
              </a:r>
              <a:endParaRPr lang="zh-CN" altLang="en-US" sz="22500" dirty="0">
                <a:solidFill>
                  <a:schemeClr val="accent1"/>
                </a:solidFill>
                <a:latin typeface="Impact" panose="020B0806030902050204" pitchFamily="34" charset="0"/>
                <a:ea typeface="微软简标宋" pitchFamily="2" charset="-122"/>
                <a:cs typeface="+mn-ea"/>
                <a:sym typeface="Arial" panose="020B0604020202020204" pitchFamily="34" charset="0"/>
              </a:endParaRPr>
            </a:p>
          </p:txBody>
        </p:sp>
      </p:grpSp>
    </p:spTree>
    <p:extLst>
      <p:ext uri="{BB962C8B-B14F-4D97-AF65-F5344CB8AC3E}">
        <p14:creationId xmlns:p14="http://schemas.microsoft.com/office/powerpoint/2010/main" val="19115976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圆角矩形 15">
            <a:extLst>
              <a:ext uri="{FF2B5EF4-FFF2-40B4-BE49-F238E27FC236}">
                <a16:creationId xmlns:a16="http://schemas.microsoft.com/office/drawing/2014/main" id="{274D2E06-FF4F-4301-93C5-B4F1534789CE}"/>
              </a:ext>
            </a:extLst>
          </p:cNvPr>
          <p:cNvSpPr>
            <a:spLocks noChangeArrowheads="1"/>
          </p:cNvSpPr>
          <p:nvPr/>
        </p:nvSpPr>
        <p:spPr bwMode="auto">
          <a:xfrm>
            <a:off x="4292164" y="3695037"/>
            <a:ext cx="1689100" cy="290513"/>
          </a:xfrm>
          <a:prstGeom prst="roundRect">
            <a:avLst>
              <a:gd name="adj" fmla="val 16667"/>
            </a:avLst>
          </a:prstGeom>
          <a:solidFill>
            <a:schemeClr val="accent1"/>
          </a:solidFill>
          <a:ln w="38100">
            <a:noFill/>
            <a:round/>
            <a:headEnd/>
            <a:tailEnd/>
          </a:ln>
        </p:spPr>
        <p:txBody>
          <a:bodyPr lIns="62111" tIns="31055" rIns="62111" bIns="31055"/>
          <a:lstStyle/>
          <a:p>
            <a:endParaRPr lang="zh-CN" altLang="en-US">
              <a:solidFill>
                <a:srgbClr val="434343"/>
              </a:solidFill>
              <a:ea typeface="微软简标宋" pitchFamily="2" charset="-122"/>
            </a:endParaRPr>
          </a:p>
        </p:txBody>
      </p:sp>
      <p:sp>
        <p:nvSpPr>
          <p:cNvPr id="63" name="圆角矩形 13">
            <a:extLst>
              <a:ext uri="{FF2B5EF4-FFF2-40B4-BE49-F238E27FC236}">
                <a16:creationId xmlns:a16="http://schemas.microsoft.com/office/drawing/2014/main" id="{E5405CC3-4677-478D-AB19-1909731892E8}"/>
              </a:ext>
            </a:extLst>
          </p:cNvPr>
          <p:cNvSpPr>
            <a:spLocks noChangeArrowheads="1"/>
          </p:cNvSpPr>
          <p:nvPr/>
        </p:nvSpPr>
        <p:spPr bwMode="auto">
          <a:xfrm>
            <a:off x="6948264" y="1447340"/>
            <a:ext cx="1690688" cy="290513"/>
          </a:xfrm>
          <a:prstGeom prst="roundRect">
            <a:avLst>
              <a:gd name="adj" fmla="val 16667"/>
            </a:avLst>
          </a:prstGeom>
          <a:solidFill>
            <a:schemeClr val="accent2"/>
          </a:solidFill>
          <a:ln w="9525">
            <a:noFill/>
            <a:round/>
            <a:headEnd/>
            <a:tailEnd/>
          </a:ln>
        </p:spPr>
        <p:txBody>
          <a:bodyPr lIns="62111" tIns="31055" rIns="62111" bIns="31055"/>
          <a:lstStyle/>
          <a:p>
            <a:endParaRPr lang="zh-CN" altLang="en-US">
              <a:solidFill>
                <a:srgbClr val="434343"/>
              </a:solidFill>
              <a:ea typeface="微软简标宋" pitchFamily="2" charset="-122"/>
            </a:endParaRPr>
          </a:p>
        </p:txBody>
      </p:sp>
      <p:sp>
        <p:nvSpPr>
          <p:cNvPr id="61" name="圆角矩形 15">
            <a:extLst>
              <a:ext uri="{FF2B5EF4-FFF2-40B4-BE49-F238E27FC236}">
                <a16:creationId xmlns:a16="http://schemas.microsoft.com/office/drawing/2014/main" id="{4DF3F112-07F8-4ED6-8B6F-8324B6E94080}"/>
              </a:ext>
            </a:extLst>
          </p:cNvPr>
          <p:cNvSpPr>
            <a:spLocks noChangeArrowheads="1"/>
          </p:cNvSpPr>
          <p:nvPr/>
        </p:nvSpPr>
        <p:spPr bwMode="auto">
          <a:xfrm>
            <a:off x="4292164" y="1443021"/>
            <a:ext cx="1689100" cy="290513"/>
          </a:xfrm>
          <a:prstGeom prst="roundRect">
            <a:avLst>
              <a:gd name="adj" fmla="val 16667"/>
            </a:avLst>
          </a:prstGeom>
          <a:solidFill>
            <a:schemeClr val="accent1"/>
          </a:solidFill>
          <a:ln w="38100">
            <a:noFill/>
            <a:round/>
            <a:headEnd/>
            <a:tailEnd/>
          </a:ln>
        </p:spPr>
        <p:txBody>
          <a:bodyPr lIns="62111" tIns="31055" rIns="62111" bIns="31055"/>
          <a:lstStyle/>
          <a:p>
            <a:endParaRPr lang="zh-CN" altLang="en-US">
              <a:solidFill>
                <a:srgbClr val="434343"/>
              </a:solidFill>
              <a:ea typeface="微软简标宋" pitchFamily="2" charset="-122"/>
            </a:endParaRPr>
          </a:p>
        </p:txBody>
      </p:sp>
      <p:pic>
        <p:nvPicPr>
          <p:cNvPr id="25" name="图片占位符 29"/>
          <p:cNvPicPr>
            <a:picLocks noChangeAspect="1"/>
          </p:cNvPicPr>
          <p:nvPr/>
        </p:nvPicPr>
        <p:blipFill rotWithShape="1">
          <a:blip r:embed="rId2" cstate="print">
            <a:grayscl/>
            <a:extLst>
              <a:ext uri="{28A0092B-C50C-407E-A947-70E740481C1C}">
                <a14:useLocalDpi xmlns:a14="http://schemas.microsoft.com/office/drawing/2010/main" val="0"/>
              </a:ext>
            </a:extLst>
          </a:blip>
          <a:srcRect l="11904" t="1784" r="3092" b="2690"/>
          <a:stretch/>
        </p:blipFill>
        <p:spPr>
          <a:xfrm>
            <a:off x="1614072" y="1196230"/>
            <a:ext cx="2307037" cy="3612704"/>
          </a:xfrm>
          <a:custGeom>
            <a:avLst/>
            <a:gdLst>
              <a:gd name="connsiteX0" fmla="*/ 0 w 3421063"/>
              <a:gd name="connsiteY0" fmla="*/ 0 h 4553857"/>
              <a:gd name="connsiteX1" fmla="*/ 3421063 w 3421063"/>
              <a:gd name="connsiteY1" fmla="*/ 0 h 4553857"/>
              <a:gd name="connsiteX2" fmla="*/ 3421063 w 3421063"/>
              <a:gd name="connsiteY2" fmla="*/ 4553857 h 4553857"/>
              <a:gd name="connsiteX3" fmla="*/ 0 w 3421063"/>
              <a:gd name="connsiteY3" fmla="*/ 4553857 h 4553857"/>
            </a:gdLst>
            <a:ahLst/>
            <a:cxnLst>
              <a:cxn ang="0">
                <a:pos x="connsiteX0" y="connsiteY0"/>
              </a:cxn>
              <a:cxn ang="0">
                <a:pos x="connsiteX1" y="connsiteY1"/>
              </a:cxn>
              <a:cxn ang="0">
                <a:pos x="connsiteX2" y="connsiteY2"/>
              </a:cxn>
              <a:cxn ang="0">
                <a:pos x="connsiteX3" y="connsiteY3"/>
              </a:cxn>
            </a:cxnLst>
            <a:rect l="l" t="t" r="r" b="b"/>
            <a:pathLst>
              <a:path w="3421063" h="4553857">
                <a:moveTo>
                  <a:pt x="0" y="0"/>
                </a:moveTo>
                <a:lnTo>
                  <a:pt x="3421063" y="0"/>
                </a:lnTo>
                <a:lnTo>
                  <a:pt x="3421063" y="4553857"/>
                </a:lnTo>
                <a:lnTo>
                  <a:pt x="0" y="4553857"/>
                </a:lnTo>
                <a:close/>
              </a:path>
            </a:pathLst>
          </a:custGeom>
        </p:spPr>
      </p:pic>
      <p:grpSp>
        <p:nvGrpSpPr>
          <p:cNvPr id="26" name="组合 25"/>
          <p:cNvGrpSpPr/>
          <p:nvPr/>
        </p:nvGrpSpPr>
        <p:grpSpPr>
          <a:xfrm>
            <a:off x="3777810" y="1369593"/>
            <a:ext cx="2495727" cy="2012984"/>
            <a:chOff x="4480811" y="2203383"/>
            <a:chExt cx="3327636" cy="2035071"/>
          </a:xfrm>
        </p:grpSpPr>
        <p:sp>
          <p:nvSpPr>
            <p:cNvPr id="27" name="statistics-on-laptop_82095"/>
            <p:cNvSpPr>
              <a:spLocks noChangeAspect="1"/>
            </p:cNvSpPr>
            <p:nvPr/>
          </p:nvSpPr>
          <p:spPr bwMode="auto">
            <a:xfrm>
              <a:off x="4510702" y="2203383"/>
              <a:ext cx="531631" cy="402861"/>
            </a:xfrm>
            <a:custGeom>
              <a:avLst/>
              <a:gdLst>
                <a:gd name="connsiteX0" fmla="*/ 212483 w 306146"/>
                <a:gd name="connsiteY0" fmla="*/ 279420 h 328632"/>
                <a:gd name="connsiteX1" fmla="*/ 212483 w 306146"/>
                <a:gd name="connsiteY1" fmla="*/ 292120 h 328632"/>
                <a:gd name="connsiteX2" fmla="*/ 288683 w 306146"/>
                <a:gd name="connsiteY2" fmla="*/ 292120 h 328632"/>
                <a:gd name="connsiteX3" fmla="*/ 288683 w 306146"/>
                <a:gd name="connsiteY3" fmla="*/ 279420 h 328632"/>
                <a:gd name="connsiteX4" fmla="*/ 26746 w 306146"/>
                <a:gd name="connsiteY4" fmla="*/ 257195 h 328632"/>
                <a:gd name="connsiteX5" fmla="*/ 18808 w 306146"/>
                <a:gd name="connsiteY5" fmla="*/ 273070 h 328632"/>
                <a:gd name="connsiteX6" fmla="*/ 55321 w 306146"/>
                <a:gd name="connsiteY6" fmla="*/ 288945 h 328632"/>
                <a:gd name="connsiteX7" fmla="*/ 90246 w 306146"/>
                <a:gd name="connsiteY7" fmla="*/ 303233 h 328632"/>
                <a:gd name="connsiteX8" fmla="*/ 96596 w 306146"/>
                <a:gd name="connsiteY8" fmla="*/ 287358 h 328632"/>
                <a:gd name="connsiteX9" fmla="*/ 212483 w 306146"/>
                <a:gd name="connsiteY9" fmla="*/ 250845 h 328632"/>
                <a:gd name="connsiteX10" fmla="*/ 212483 w 306146"/>
                <a:gd name="connsiteY10" fmla="*/ 265133 h 328632"/>
                <a:gd name="connsiteX11" fmla="*/ 288683 w 306146"/>
                <a:gd name="connsiteY11" fmla="*/ 265133 h 328632"/>
                <a:gd name="connsiteX12" fmla="*/ 288683 w 306146"/>
                <a:gd name="connsiteY12" fmla="*/ 250845 h 328632"/>
                <a:gd name="connsiteX13" fmla="*/ 39445 w 306146"/>
                <a:gd name="connsiteY13" fmla="*/ 228620 h 328632"/>
                <a:gd name="connsiteX14" fmla="*/ 33095 w 306146"/>
                <a:gd name="connsiteY14" fmla="*/ 244495 h 328632"/>
                <a:gd name="connsiteX15" fmla="*/ 102945 w 306146"/>
                <a:gd name="connsiteY15" fmla="*/ 273070 h 328632"/>
                <a:gd name="connsiteX16" fmla="*/ 109295 w 306146"/>
                <a:gd name="connsiteY16" fmla="*/ 257195 h 328632"/>
                <a:gd name="connsiteX17" fmla="*/ 215658 w 306146"/>
                <a:gd name="connsiteY17" fmla="*/ 28595 h 328632"/>
                <a:gd name="connsiteX18" fmla="*/ 215658 w 306146"/>
                <a:gd name="connsiteY18" fmla="*/ 96858 h 328632"/>
                <a:gd name="connsiteX19" fmla="*/ 285508 w 306146"/>
                <a:gd name="connsiteY19" fmla="*/ 96858 h 328632"/>
                <a:gd name="connsiteX20" fmla="*/ 285508 w 306146"/>
                <a:gd name="connsiteY20" fmla="*/ 28595 h 328632"/>
                <a:gd name="connsiteX21" fmla="*/ 129933 w 306146"/>
                <a:gd name="connsiteY21" fmla="*/ 27007 h 328632"/>
                <a:gd name="connsiteX22" fmla="*/ 102945 w 306146"/>
                <a:gd name="connsiteY22" fmla="*/ 88920 h 328632"/>
                <a:gd name="connsiteX23" fmla="*/ 164858 w 306146"/>
                <a:gd name="connsiteY23" fmla="*/ 114320 h 328632"/>
                <a:gd name="connsiteX24" fmla="*/ 191845 w 306146"/>
                <a:gd name="connsiteY24" fmla="*/ 52407 h 328632"/>
                <a:gd name="connsiteX25" fmla="*/ 129993 w 306146"/>
                <a:gd name="connsiteY25" fmla="*/ 1012 h 328632"/>
                <a:gd name="connsiteX26" fmla="*/ 196051 w 306146"/>
                <a:gd name="connsiteY26" fmla="*/ 28098 h 328632"/>
                <a:gd name="connsiteX27" fmla="*/ 196051 w 306146"/>
                <a:gd name="connsiteY27" fmla="*/ 15200 h 328632"/>
                <a:gd name="connsiteX28" fmla="*/ 207708 w 306146"/>
                <a:gd name="connsiteY28" fmla="*/ 4881 h 328632"/>
                <a:gd name="connsiteX29" fmla="*/ 294489 w 306146"/>
                <a:gd name="connsiteY29" fmla="*/ 4881 h 328632"/>
                <a:gd name="connsiteX30" fmla="*/ 306146 w 306146"/>
                <a:gd name="connsiteY30" fmla="*/ 15200 h 328632"/>
                <a:gd name="connsiteX31" fmla="*/ 306146 w 306146"/>
                <a:gd name="connsiteY31" fmla="*/ 307995 h 328632"/>
                <a:gd name="connsiteX32" fmla="*/ 304851 w 306146"/>
                <a:gd name="connsiteY32" fmla="*/ 310574 h 328632"/>
                <a:gd name="connsiteX33" fmla="*/ 306146 w 306146"/>
                <a:gd name="connsiteY33" fmla="*/ 313154 h 328632"/>
                <a:gd name="connsiteX34" fmla="*/ 250451 w 306146"/>
                <a:gd name="connsiteY34" fmla="*/ 328632 h 328632"/>
                <a:gd name="connsiteX35" fmla="*/ 196051 w 306146"/>
                <a:gd name="connsiteY35" fmla="*/ 313154 h 328632"/>
                <a:gd name="connsiteX36" fmla="*/ 197346 w 306146"/>
                <a:gd name="connsiteY36" fmla="*/ 310574 h 328632"/>
                <a:gd name="connsiteX37" fmla="*/ 196051 w 306146"/>
                <a:gd name="connsiteY37" fmla="*/ 307995 h 328632"/>
                <a:gd name="connsiteX38" fmla="*/ 196051 w 306146"/>
                <a:gd name="connsiteY38" fmla="*/ 95170 h 328632"/>
                <a:gd name="connsiteX39" fmla="*/ 102793 w 306146"/>
                <a:gd name="connsiteY39" fmla="*/ 317023 h 328632"/>
                <a:gd name="connsiteX40" fmla="*/ 100203 w 306146"/>
                <a:gd name="connsiteY40" fmla="*/ 319603 h 328632"/>
                <a:gd name="connsiteX41" fmla="*/ 100203 w 306146"/>
                <a:gd name="connsiteY41" fmla="*/ 322183 h 328632"/>
                <a:gd name="connsiteX42" fmla="*/ 44507 w 306146"/>
                <a:gd name="connsiteY42" fmla="*/ 313154 h 328632"/>
                <a:gd name="connsiteX43" fmla="*/ 469 w 306146"/>
                <a:gd name="connsiteY43" fmla="*/ 279618 h 328632"/>
                <a:gd name="connsiteX44" fmla="*/ 469 w 306146"/>
                <a:gd name="connsiteY44" fmla="*/ 278328 h 328632"/>
                <a:gd name="connsiteX45" fmla="*/ 1764 w 306146"/>
                <a:gd name="connsiteY45" fmla="*/ 275748 h 328632"/>
                <a:gd name="connsiteX46" fmla="*/ 115745 w 306146"/>
                <a:gd name="connsiteY46" fmla="*/ 6171 h 328632"/>
                <a:gd name="connsiteX47" fmla="*/ 129993 w 306146"/>
                <a:gd name="connsiteY47" fmla="*/ 1012 h 3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6146" h="328632">
                  <a:moveTo>
                    <a:pt x="212483" y="279420"/>
                  </a:moveTo>
                  <a:lnTo>
                    <a:pt x="212483" y="292120"/>
                  </a:lnTo>
                  <a:lnTo>
                    <a:pt x="288683" y="292120"/>
                  </a:lnTo>
                  <a:lnTo>
                    <a:pt x="288683" y="279420"/>
                  </a:lnTo>
                  <a:close/>
                  <a:moveTo>
                    <a:pt x="26746" y="257195"/>
                  </a:moveTo>
                  <a:lnTo>
                    <a:pt x="18808" y="273070"/>
                  </a:lnTo>
                  <a:lnTo>
                    <a:pt x="55321" y="288945"/>
                  </a:lnTo>
                  <a:lnTo>
                    <a:pt x="90246" y="303233"/>
                  </a:lnTo>
                  <a:lnTo>
                    <a:pt x="96596" y="287358"/>
                  </a:lnTo>
                  <a:close/>
                  <a:moveTo>
                    <a:pt x="212483" y="250845"/>
                  </a:moveTo>
                  <a:lnTo>
                    <a:pt x="212483" y="265133"/>
                  </a:lnTo>
                  <a:lnTo>
                    <a:pt x="288683" y="265133"/>
                  </a:lnTo>
                  <a:lnTo>
                    <a:pt x="288683" y="250845"/>
                  </a:lnTo>
                  <a:close/>
                  <a:moveTo>
                    <a:pt x="39445" y="228620"/>
                  </a:moveTo>
                  <a:lnTo>
                    <a:pt x="33095" y="244495"/>
                  </a:lnTo>
                  <a:lnTo>
                    <a:pt x="102945" y="273070"/>
                  </a:lnTo>
                  <a:lnTo>
                    <a:pt x="109295" y="257195"/>
                  </a:lnTo>
                  <a:close/>
                  <a:moveTo>
                    <a:pt x="215658" y="28595"/>
                  </a:moveTo>
                  <a:lnTo>
                    <a:pt x="215658" y="96858"/>
                  </a:lnTo>
                  <a:lnTo>
                    <a:pt x="285508" y="96858"/>
                  </a:lnTo>
                  <a:lnTo>
                    <a:pt x="285508" y="28595"/>
                  </a:lnTo>
                  <a:close/>
                  <a:moveTo>
                    <a:pt x="129933" y="27007"/>
                  </a:moveTo>
                  <a:lnTo>
                    <a:pt x="102945" y="88920"/>
                  </a:lnTo>
                  <a:lnTo>
                    <a:pt x="164858" y="114320"/>
                  </a:lnTo>
                  <a:lnTo>
                    <a:pt x="191845" y="52407"/>
                  </a:lnTo>
                  <a:close/>
                  <a:moveTo>
                    <a:pt x="129993" y="1012"/>
                  </a:moveTo>
                  <a:cubicBezTo>
                    <a:pt x="129993" y="1012"/>
                    <a:pt x="129993" y="1012"/>
                    <a:pt x="196051" y="28098"/>
                  </a:cubicBezTo>
                  <a:cubicBezTo>
                    <a:pt x="196051" y="28098"/>
                    <a:pt x="196051" y="28098"/>
                    <a:pt x="196051" y="15200"/>
                  </a:cubicBezTo>
                  <a:cubicBezTo>
                    <a:pt x="196051" y="10041"/>
                    <a:pt x="201231" y="4881"/>
                    <a:pt x="207708" y="4881"/>
                  </a:cubicBezTo>
                  <a:cubicBezTo>
                    <a:pt x="207708" y="4881"/>
                    <a:pt x="207708" y="4881"/>
                    <a:pt x="294489" y="4881"/>
                  </a:cubicBezTo>
                  <a:cubicBezTo>
                    <a:pt x="300965" y="4881"/>
                    <a:pt x="306146" y="10041"/>
                    <a:pt x="306146" y="15200"/>
                  </a:cubicBezTo>
                  <a:cubicBezTo>
                    <a:pt x="306146" y="15200"/>
                    <a:pt x="306146" y="15200"/>
                    <a:pt x="306146" y="307995"/>
                  </a:cubicBezTo>
                  <a:cubicBezTo>
                    <a:pt x="306146" y="309284"/>
                    <a:pt x="304851" y="309284"/>
                    <a:pt x="304851" y="310574"/>
                  </a:cubicBezTo>
                  <a:cubicBezTo>
                    <a:pt x="304851" y="311864"/>
                    <a:pt x="306146" y="311864"/>
                    <a:pt x="306146" y="313154"/>
                  </a:cubicBezTo>
                  <a:cubicBezTo>
                    <a:pt x="306146" y="322183"/>
                    <a:pt x="281537" y="328632"/>
                    <a:pt x="250451" y="328632"/>
                  </a:cubicBezTo>
                  <a:cubicBezTo>
                    <a:pt x="220660" y="328632"/>
                    <a:pt x="196051" y="322183"/>
                    <a:pt x="196051" y="313154"/>
                  </a:cubicBezTo>
                  <a:cubicBezTo>
                    <a:pt x="196051" y="311864"/>
                    <a:pt x="197346" y="311864"/>
                    <a:pt x="197346" y="310574"/>
                  </a:cubicBezTo>
                  <a:cubicBezTo>
                    <a:pt x="197346" y="309284"/>
                    <a:pt x="196051" y="309284"/>
                    <a:pt x="196051" y="307995"/>
                  </a:cubicBezTo>
                  <a:cubicBezTo>
                    <a:pt x="196051" y="307995"/>
                    <a:pt x="196051" y="307995"/>
                    <a:pt x="196051" y="95170"/>
                  </a:cubicBezTo>
                  <a:cubicBezTo>
                    <a:pt x="196051" y="95170"/>
                    <a:pt x="196051" y="95170"/>
                    <a:pt x="102793" y="317023"/>
                  </a:cubicBezTo>
                  <a:cubicBezTo>
                    <a:pt x="101498" y="318313"/>
                    <a:pt x="101498" y="319603"/>
                    <a:pt x="100203" y="319603"/>
                  </a:cubicBezTo>
                  <a:cubicBezTo>
                    <a:pt x="100203" y="320893"/>
                    <a:pt x="100203" y="320893"/>
                    <a:pt x="100203" y="322183"/>
                  </a:cubicBezTo>
                  <a:cubicBezTo>
                    <a:pt x="97612" y="328632"/>
                    <a:pt x="73002" y="324763"/>
                    <a:pt x="44507" y="313154"/>
                  </a:cubicBezTo>
                  <a:cubicBezTo>
                    <a:pt x="17307" y="301545"/>
                    <a:pt x="-3417" y="287357"/>
                    <a:pt x="469" y="279618"/>
                  </a:cubicBezTo>
                  <a:cubicBezTo>
                    <a:pt x="469" y="279618"/>
                    <a:pt x="469" y="278328"/>
                    <a:pt x="469" y="278328"/>
                  </a:cubicBezTo>
                  <a:cubicBezTo>
                    <a:pt x="1764" y="277038"/>
                    <a:pt x="1764" y="275748"/>
                    <a:pt x="1764" y="275748"/>
                  </a:cubicBezTo>
                  <a:cubicBezTo>
                    <a:pt x="1764" y="275748"/>
                    <a:pt x="1764" y="275748"/>
                    <a:pt x="115745" y="6171"/>
                  </a:cubicBezTo>
                  <a:cubicBezTo>
                    <a:pt x="118336" y="1012"/>
                    <a:pt x="124812" y="-1568"/>
                    <a:pt x="129993" y="1012"/>
                  </a:cubicBezTo>
                  <a:close/>
                </a:path>
              </a:pathLst>
            </a:custGeom>
            <a:solidFill>
              <a:schemeClr val="accent1"/>
            </a:solidFill>
            <a:ln>
              <a:noFill/>
            </a:ln>
          </p:spPr>
          <p:txBody>
            <a:bodyPr/>
            <a:lstStyle/>
            <a:p>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28" name="文本框 27"/>
            <p:cNvSpPr txBox="1"/>
            <p:nvPr/>
          </p:nvSpPr>
          <p:spPr>
            <a:xfrm>
              <a:off x="5306162" y="2284075"/>
              <a:ext cx="1887696" cy="280038"/>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简标宋" pitchFamily="2" charset="-122"/>
                  <a:cs typeface="+mn-ea"/>
                  <a:sym typeface="Arial" panose="020B0604020202020204" pitchFamily="34" charset="0"/>
                </a:rPr>
                <a:t>习近平总书记发言</a:t>
              </a:r>
              <a:endParaRPr lang="zh-CN" altLang="en-US" sz="1200" dirty="0">
                <a:solidFill>
                  <a:schemeClr val="bg1"/>
                </a:solidFill>
                <a:latin typeface="Arial" panose="020B0604020202020204" pitchFamily="34" charset="0"/>
                <a:ea typeface="微软简标宋" pitchFamily="2" charset="-122"/>
                <a:cs typeface="+mn-ea"/>
                <a:sym typeface="Arial" panose="020B0604020202020204" pitchFamily="34" charset="0"/>
              </a:endParaRPr>
            </a:p>
          </p:txBody>
        </p:sp>
        <p:sp>
          <p:nvSpPr>
            <p:cNvPr id="29" name="矩形 28"/>
            <p:cNvSpPr/>
            <p:nvPr/>
          </p:nvSpPr>
          <p:spPr>
            <a:xfrm>
              <a:off x="4480811" y="2705309"/>
              <a:ext cx="3327636" cy="1533145"/>
            </a:xfrm>
            <a:prstGeom prst="rect">
              <a:avLst/>
            </a:prstGeom>
          </p:spPr>
          <p:txBody>
            <a:bodyPr wrap="square">
              <a:spAutoFit/>
            </a:bodyPr>
            <a:lstStyle/>
            <a:p>
              <a:pPr algn="just">
                <a:lnSpc>
                  <a:spcPct val="150000"/>
                </a:lnSpc>
              </a:pPr>
              <a:r>
                <a:rPr lang="en-US" altLang="zh-CN"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习近平总书记指出：”中国共产党领导是</a:t>
              </a:r>
              <a:r>
                <a:rPr lang="zh-CN" altLang="en-US" sz="1050" b="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中国特色科技创新事业</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不断前进的根本政治保证。我们要坚持和加强党对科技事业的领导，坚持正确政治方向，动员全党全社会万众一心为实现建设世界科技强国的目标而努力奋斗。”</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6434206" y="1416389"/>
            <a:ext cx="2495727" cy="1977826"/>
            <a:chOff x="8147956" y="2174993"/>
            <a:chExt cx="3327636" cy="2356096"/>
          </a:xfrm>
        </p:grpSpPr>
        <p:sp>
          <p:nvSpPr>
            <p:cNvPr id="31" name="statistics-on-laptop_82095"/>
            <p:cNvSpPr>
              <a:spLocks noChangeAspect="1"/>
            </p:cNvSpPr>
            <p:nvPr/>
          </p:nvSpPr>
          <p:spPr bwMode="auto">
            <a:xfrm>
              <a:off x="8192347" y="2174993"/>
              <a:ext cx="570680" cy="403317"/>
            </a:xfrm>
            <a:custGeom>
              <a:avLst/>
              <a:gdLst>
                <a:gd name="connsiteX0" fmla="*/ 34925 w 330200"/>
                <a:gd name="connsiteY0" fmla="*/ 180975 h 233363"/>
                <a:gd name="connsiteX1" fmla="*/ 142875 w 330200"/>
                <a:gd name="connsiteY1" fmla="*/ 180975 h 233363"/>
                <a:gd name="connsiteX2" fmla="*/ 142875 w 330200"/>
                <a:gd name="connsiteY2" fmla="*/ 192088 h 233363"/>
                <a:gd name="connsiteX3" fmla="*/ 34925 w 330200"/>
                <a:gd name="connsiteY3" fmla="*/ 192088 h 233363"/>
                <a:gd name="connsiteX4" fmla="*/ 34925 w 330200"/>
                <a:gd name="connsiteY4" fmla="*/ 152400 h 233363"/>
                <a:gd name="connsiteX5" fmla="*/ 144463 w 330200"/>
                <a:gd name="connsiteY5" fmla="*/ 152400 h 233363"/>
                <a:gd name="connsiteX6" fmla="*/ 144463 w 330200"/>
                <a:gd name="connsiteY6" fmla="*/ 161925 h 233363"/>
                <a:gd name="connsiteX7" fmla="*/ 34925 w 330200"/>
                <a:gd name="connsiteY7" fmla="*/ 161925 h 233363"/>
                <a:gd name="connsiteX8" fmla="*/ 257175 w 330200"/>
                <a:gd name="connsiteY8" fmla="*/ 144463 h 233363"/>
                <a:gd name="connsiteX9" fmla="*/ 262467 w 330200"/>
                <a:gd name="connsiteY9" fmla="*/ 146845 h 233363"/>
                <a:gd name="connsiteX10" fmla="*/ 265113 w 330200"/>
                <a:gd name="connsiteY10" fmla="*/ 151607 h 233363"/>
                <a:gd name="connsiteX11" fmla="*/ 262467 w 330200"/>
                <a:gd name="connsiteY11" fmla="*/ 156370 h 233363"/>
                <a:gd name="connsiteX12" fmla="*/ 257175 w 330200"/>
                <a:gd name="connsiteY12" fmla="*/ 158751 h 233363"/>
                <a:gd name="connsiteX13" fmla="*/ 257175 w 330200"/>
                <a:gd name="connsiteY13" fmla="*/ 144463 h 233363"/>
                <a:gd name="connsiteX14" fmla="*/ 36512 w 330200"/>
                <a:gd name="connsiteY14" fmla="*/ 122238 h 233363"/>
                <a:gd name="connsiteX15" fmla="*/ 142875 w 330200"/>
                <a:gd name="connsiteY15" fmla="*/ 122238 h 233363"/>
                <a:gd name="connsiteX16" fmla="*/ 142875 w 330200"/>
                <a:gd name="connsiteY16" fmla="*/ 133351 h 233363"/>
                <a:gd name="connsiteX17" fmla="*/ 36512 w 330200"/>
                <a:gd name="connsiteY17" fmla="*/ 133351 h 233363"/>
                <a:gd name="connsiteX18" fmla="*/ 252413 w 330200"/>
                <a:gd name="connsiteY18" fmla="*/ 119063 h 233363"/>
                <a:gd name="connsiteX19" fmla="*/ 252413 w 330200"/>
                <a:gd name="connsiteY19" fmla="*/ 131763 h 233363"/>
                <a:gd name="connsiteX20" fmla="*/ 250032 w 330200"/>
                <a:gd name="connsiteY20" fmla="*/ 129223 h 233363"/>
                <a:gd name="connsiteX21" fmla="*/ 247650 w 330200"/>
                <a:gd name="connsiteY21" fmla="*/ 125413 h 233363"/>
                <a:gd name="connsiteX22" fmla="*/ 248841 w 330200"/>
                <a:gd name="connsiteY22" fmla="*/ 120333 h 233363"/>
                <a:gd name="connsiteX23" fmla="*/ 252413 w 330200"/>
                <a:gd name="connsiteY23" fmla="*/ 119063 h 233363"/>
                <a:gd name="connsiteX24" fmla="*/ 253047 w 330200"/>
                <a:gd name="connsiteY24" fmla="*/ 104775 h 233363"/>
                <a:gd name="connsiteX25" fmla="*/ 253047 w 330200"/>
                <a:gd name="connsiteY25" fmla="*/ 109949 h 233363"/>
                <a:gd name="connsiteX26" fmla="*/ 242887 w 330200"/>
                <a:gd name="connsiteY26" fmla="*/ 115123 h 233363"/>
                <a:gd name="connsiteX27" fmla="*/ 237807 w 330200"/>
                <a:gd name="connsiteY27" fmla="*/ 126765 h 233363"/>
                <a:gd name="connsiteX28" fmla="*/ 241617 w 330200"/>
                <a:gd name="connsiteY28" fmla="*/ 135820 h 233363"/>
                <a:gd name="connsiteX29" fmla="*/ 254317 w 330200"/>
                <a:gd name="connsiteY29" fmla="*/ 142287 h 233363"/>
                <a:gd name="connsiteX30" fmla="*/ 254317 w 330200"/>
                <a:gd name="connsiteY30" fmla="*/ 159103 h 233363"/>
                <a:gd name="connsiteX31" fmla="*/ 249237 w 330200"/>
                <a:gd name="connsiteY31" fmla="*/ 156516 h 233363"/>
                <a:gd name="connsiteX32" fmla="*/ 246697 w 330200"/>
                <a:gd name="connsiteY32" fmla="*/ 148755 h 233363"/>
                <a:gd name="connsiteX33" fmla="*/ 236537 w 330200"/>
                <a:gd name="connsiteY33" fmla="*/ 148755 h 233363"/>
                <a:gd name="connsiteX34" fmla="*/ 236537 w 330200"/>
                <a:gd name="connsiteY34" fmla="*/ 150048 h 233363"/>
                <a:gd name="connsiteX35" fmla="*/ 241617 w 330200"/>
                <a:gd name="connsiteY35" fmla="*/ 162984 h 233363"/>
                <a:gd name="connsiteX36" fmla="*/ 254317 w 330200"/>
                <a:gd name="connsiteY36" fmla="*/ 166864 h 233363"/>
                <a:gd name="connsiteX37" fmla="*/ 254317 w 330200"/>
                <a:gd name="connsiteY37" fmla="*/ 174625 h 233363"/>
                <a:gd name="connsiteX38" fmla="*/ 258127 w 330200"/>
                <a:gd name="connsiteY38" fmla="*/ 174625 h 233363"/>
                <a:gd name="connsiteX39" fmla="*/ 256857 w 330200"/>
                <a:gd name="connsiteY39" fmla="*/ 166864 h 233363"/>
                <a:gd name="connsiteX40" fmla="*/ 269557 w 330200"/>
                <a:gd name="connsiteY40" fmla="*/ 162984 h 233363"/>
                <a:gd name="connsiteX41" fmla="*/ 274637 w 330200"/>
                <a:gd name="connsiteY41" fmla="*/ 150048 h 233363"/>
                <a:gd name="connsiteX42" fmla="*/ 270827 w 330200"/>
                <a:gd name="connsiteY42" fmla="*/ 139700 h 233363"/>
                <a:gd name="connsiteX43" fmla="*/ 258127 w 330200"/>
                <a:gd name="connsiteY43" fmla="*/ 133233 h 233363"/>
                <a:gd name="connsiteX44" fmla="*/ 256857 w 330200"/>
                <a:gd name="connsiteY44" fmla="*/ 133233 h 233363"/>
                <a:gd name="connsiteX45" fmla="*/ 256857 w 330200"/>
                <a:gd name="connsiteY45" fmla="*/ 119004 h 233363"/>
                <a:gd name="connsiteX46" fmla="*/ 261937 w 330200"/>
                <a:gd name="connsiteY46" fmla="*/ 120297 h 233363"/>
                <a:gd name="connsiteX47" fmla="*/ 263207 w 330200"/>
                <a:gd name="connsiteY47" fmla="*/ 126765 h 233363"/>
                <a:gd name="connsiteX48" fmla="*/ 273367 w 330200"/>
                <a:gd name="connsiteY48" fmla="*/ 126765 h 233363"/>
                <a:gd name="connsiteX49" fmla="*/ 268287 w 330200"/>
                <a:gd name="connsiteY49" fmla="*/ 113830 h 233363"/>
                <a:gd name="connsiteX50" fmla="*/ 256857 w 330200"/>
                <a:gd name="connsiteY50" fmla="*/ 109949 h 233363"/>
                <a:gd name="connsiteX51" fmla="*/ 256857 w 330200"/>
                <a:gd name="connsiteY51" fmla="*/ 104775 h 233363"/>
                <a:gd name="connsiteX52" fmla="*/ 253047 w 330200"/>
                <a:gd name="connsiteY52" fmla="*/ 104775 h 233363"/>
                <a:gd name="connsiteX53" fmla="*/ 36512 w 330200"/>
                <a:gd name="connsiteY53" fmla="*/ 95250 h 233363"/>
                <a:gd name="connsiteX54" fmla="*/ 142875 w 330200"/>
                <a:gd name="connsiteY54" fmla="*/ 95250 h 233363"/>
                <a:gd name="connsiteX55" fmla="*/ 142875 w 330200"/>
                <a:gd name="connsiteY55" fmla="*/ 104775 h 233363"/>
                <a:gd name="connsiteX56" fmla="*/ 36512 w 330200"/>
                <a:gd name="connsiteY56" fmla="*/ 104775 h 233363"/>
                <a:gd name="connsiteX57" fmla="*/ 255588 w 330200"/>
                <a:gd name="connsiteY57" fmla="*/ 74613 h 233363"/>
                <a:gd name="connsiteX58" fmla="*/ 285751 w 330200"/>
                <a:gd name="connsiteY58" fmla="*/ 95250 h 233363"/>
                <a:gd name="connsiteX59" fmla="*/ 287338 w 330200"/>
                <a:gd name="connsiteY59" fmla="*/ 187326 h 233363"/>
                <a:gd name="connsiteX60" fmla="*/ 225425 w 330200"/>
                <a:gd name="connsiteY60" fmla="*/ 187326 h 233363"/>
                <a:gd name="connsiteX61" fmla="*/ 225425 w 330200"/>
                <a:gd name="connsiteY61" fmla="*/ 95250 h 233363"/>
                <a:gd name="connsiteX62" fmla="*/ 87312 w 330200"/>
                <a:gd name="connsiteY62" fmla="*/ 66675 h 233363"/>
                <a:gd name="connsiteX63" fmla="*/ 142875 w 330200"/>
                <a:gd name="connsiteY63" fmla="*/ 66675 h 233363"/>
                <a:gd name="connsiteX64" fmla="*/ 142875 w 330200"/>
                <a:gd name="connsiteY64" fmla="*/ 76200 h 233363"/>
                <a:gd name="connsiteX65" fmla="*/ 87312 w 330200"/>
                <a:gd name="connsiteY65" fmla="*/ 76200 h 233363"/>
                <a:gd name="connsiteX66" fmla="*/ 87312 w 330200"/>
                <a:gd name="connsiteY66" fmla="*/ 38100 h 233363"/>
                <a:gd name="connsiteX67" fmla="*/ 142875 w 330200"/>
                <a:gd name="connsiteY67" fmla="*/ 38100 h 233363"/>
                <a:gd name="connsiteX68" fmla="*/ 142875 w 330200"/>
                <a:gd name="connsiteY68" fmla="*/ 49213 h 233363"/>
                <a:gd name="connsiteX69" fmla="*/ 87312 w 330200"/>
                <a:gd name="connsiteY69" fmla="*/ 49213 h 233363"/>
                <a:gd name="connsiteX70" fmla="*/ 55562 w 330200"/>
                <a:gd name="connsiteY70" fmla="*/ 38100 h 233363"/>
                <a:gd name="connsiteX71" fmla="*/ 65087 w 330200"/>
                <a:gd name="connsiteY71" fmla="*/ 38100 h 233363"/>
                <a:gd name="connsiteX72" fmla="*/ 79375 w 330200"/>
                <a:gd name="connsiteY72" fmla="*/ 80963 h 233363"/>
                <a:gd name="connsiteX73" fmla="*/ 69850 w 330200"/>
                <a:gd name="connsiteY73" fmla="*/ 80963 h 233363"/>
                <a:gd name="connsiteX74" fmla="*/ 68262 w 330200"/>
                <a:gd name="connsiteY74" fmla="*/ 73025 h 233363"/>
                <a:gd name="connsiteX75" fmla="*/ 50799 w 330200"/>
                <a:gd name="connsiteY75" fmla="*/ 73025 h 233363"/>
                <a:gd name="connsiteX76" fmla="*/ 49212 w 330200"/>
                <a:gd name="connsiteY76" fmla="*/ 80963 h 233363"/>
                <a:gd name="connsiteX77" fmla="*/ 42862 w 330200"/>
                <a:gd name="connsiteY77" fmla="*/ 80963 h 233363"/>
                <a:gd name="connsiteX78" fmla="*/ 39687 w 330200"/>
                <a:gd name="connsiteY78" fmla="*/ 80963 h 233363"/>
                <a:gd name="connsiteX79" fmla="*/ 169862 w 330200"/>
                <a:gd name="connsiteY79" fmla="*/ 11113 h 233363"/>
                <a:gd name="connsiteX80" fmla="*/ 169862 w 330200"/>
                <a:gd name="connsiteY80" fmla="*/ 214313 h 233363"/>
                <a:gd name="connsiteX81" fmla="*/ 307975 w 330200"/>
                <a:gd name="connsiteY81" fmla="*/ 214313 h 233363"/>
                <a:gd name="connsiteX82" fmla="*/ 307975 w 330200"/>
                <a:gd name="connsiteY82" fmla="*/ 11113 h 233363"/>
                <a:gd name="connsiteX83" fmla="*/ 227012 w 330200"/>
                <a:gd name="connsiteY83" fmla="*/ 11113 h 233363"/>
                <a:gd name="connsiteX84" fmla="*/ 227012 w 330200"/>
                <a:gd name="connsiteY84" fmla="*/ 79375 h 233363"/>
                <a:gd name="connsiteX85" fmla="*/ 209549 w 330200"/>
                <a:gd name="connsiteY85" fmla="*/ 68263 h 233363"/>
                <a:gd name="connsiteX86" fmla="*/ 192087 w 330200"/>
                <a:gd name="connsiteY86" fmla="*/ 79375 h 233363"/>
                <a:gd name="connsiteX87" fmla="*/ 192087 w 330200"/>
                <a:gd name="connsiteY87" fmla="*/ 20638 h 233363"/>
                <a:gd name="connsiteX88" fmla="*/ 192087 w 330200"/>
                <a:gd name="connsiteY88" fmla="*/ 11113 h 233363"/>
                <a:gd name="connsiteX89" fmla="*/ 20637 w 330200"/>
                <a:gd name="connsiteY89" fmla="*/ 11113 h 233363"/>
                <a:gd name="connsiteX90" fmla="*/ 20637 w 330200"/>
                <a:gd name="connsiteY90" fmla="*/ 20638 h 233363"/>
                <a:gd name="connsiteX91" fmla="*/ 20637 w 330200"/>
                <a:gd name="connsiteY91" fmla="*/ 214313 h 233363"/>
                <a:gd name="connsiteX92" fmla="*/ 160337 w 330200"/>
                <a:gd name="connsiteY92" fmla="*/ 214313 h 233363"/>
                <a:gd name="connsiteX93" fmla="*/ 160337 w 330200"/>
                <a:gd name="connsiteY93" fmla="*/ 11113 h 233363"/>
                <a:gd name="connsiteX94" fmla="*/ 11112 w 330200"/>
                <a:gd name="connsiteY94" fmla="*/ 0 h 233363"/>
                <a:gd name="connsiteX95" fmla="*/ 319088 w 330200"/>
                <a:gd name="connsiteY95" fmla="*/ 0 h 233363"/>
                <a:gd name="connsiteX96" fmla="*/ 319088 w 330200"/>
                <a:gd name="connsiteY96" fmla="*/ 20637 h 233363"/>
                <a:gd name="connsiteX97" fmla="*/ 330200 w 330200"/>
                <a:gd name="connsiteY97" fmla="*/ 20637 h 233363"/>
                <a:gd name="connsiteX98" fmla="*/ 330200 w 330200"/>
                <a:gd name="connsiteY98" fmla="*/ 233363 h 233363"/>
                <a:gd name="connsiteX99" fmla="*/ 0 w 330200"/>
                <a:gd name="connsiteY99" fmla="*/ 233363 h 233363"/>
                <a:gd name="connsiteX100" fmla="*/ 0 w 330200"/>
                <a:gd name="connsiteY100" fmla="*/ 20637 h 233363"/>
                <a:gd name="connsiteX101" fmla="*/ 11112 w 330200"/>
                <a:gd name="connsiteY101" fmla="*/ 20637 h 23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0200" h="233363">
                  <a:moveTo>
                    <a:pt x="34925" y="180975"/>
                  </a:moveTo>
                  <a:lnTo>
                    <a:pt x="142875" y="180975"/>
                  </a:lnTo>
                  <a:lnTo>
                    <a:pt x="142875" y="192088"/>
                  </a:lnTo>
                  <a:lnTo>
                    <a:pt x="34925" y="192088"/>
                  </a:lnTo>
                  <a:close/>
                  <a:moveTo>
                    <a:pt x="34925" y="152400"/>
                  </a:moveTo>
                  <a:lnTo>
                    <a:pt x="144463" y="152400"/>
                  </a:lnTo>
                  <a:lnTo>
                    <a:pt x="144463" y="161925"/>
                  </a:lnTo>
                  <a:lnTo>
                    <a:pt x="34925" y="161925"/>
                  </a:lnTo>
                  <a:close/>
                  <a:moveTo>
                    <a:pt x="257175" y="144463"/>
                  </a:moveTo>
                  <a:cubicBezTo>
                    <a:pt x="259821" y="145654"/>
                    <a:pt x="261144" y="145654"/>
                    <a:pt x="262467" y="146845"/>
                  </a:cubicBezTo>
                  <a:cubicBezTo>
                    <a:pt x="263790" y="148035"/>
                    <a:pt x="265113" y="149226"/>
                    <a:pt x="265113" y="151607"/>
                  </a:cubicBezTo>
                  <a:cubicBezTo>
                    <a:pt x="265113" y="153989"/>
                    <a:pt x="263790" y="155179"/>
                    <a:pt x="262467" y="156370"/>
                  </a:cubicBezTo>
                  <a:cubicBezTo>
                    <a:pt x="261144" y="157561"/>
                    <a:pt x="259821" y="158751"/>
                    <a:pt x="257175" y="158751"/>
                  </a:cubicBezTo>
                  <a:cubicBezTo>
                    <a:pt x="257175" y="144463"/>
                    <a:pt x="257175" y="144463"/>
                    <a:pt x="257175" y="144463"/>
                  </a:cubicBezTo>
                  <a:close/>
                  <a:moveTo>
                    <a:pt x="36512" y="122238"/>
                  </a:moveTo>
                  <a:lnTo>
                    <a:pt x="142875" y="122238"/>
                  </a:lnTo>
                  <a:lnTo>
                    <a:pt x="142875" y="133351"/>
                  </a:lnTo>
                  <a:lnTo>
                    <a:pt x="36512" y="133351"/>
                  </a:lnTo>
                  <a:close/>
                  <a:moveTo>
                    <a:pt x="252413" y="119063"/>
                  </a:moveTo>
                  <a:cubicBezTo>
                    <a:pt x="252413" y="131763"/>
                    <a:pt x="252413" y="131763"/>
                    <a:pt x="252413" y="131763"/>
                  </a:cubicBezTo>
                  <a:cubicBezTo>
                    <a:pt x="251222" y="131763"/>
                    <a:pt x="250032" y="130493"/>
                    <a:pt x="250032" y="129223"/>
                  </a:cubicBezTo>
                  <a:cubicBezTo>
                    <a:pt x="247650" y="127953"/>
                    <a:pt x="247650" y="126683"/>
                    <a:pt x="247650" y="125413"/>
                  </a:cubicBezTo>
                  <a:cubicBezTo>
                    <a:pt x="247650" y="122873"/>
                    <a:pt x="247650" y="121603"/>
                    <a:pt x="248841" y="120333"/>
                  </a:cubicBezTo>
                  <a:cubicBezTo>
                    <a:pt x="250032" y="119063"/>
                    <a:pt x="251222" y="119063"/>
                    <a:pt x="252413" y="119063"/>
                  </a:cubicBezTo>
                  <a:close/>
                  <a:moveTo>
                    <a:pt x="253047" y="104775"/>
                  </a:moveTo>
                  <a:cubicBezTo>
                    <a:pt x="253047" y="104775"/>
                    <a:pt x="253047" y="104775"/>
                    <a:pt x="253047" y="109949"/>
                  </a:cubicBezTo>
                  <a:cubicBezTo>
                    <a:pt x="249237" y="109949"/>
                    <a:pt x="245427" y="112536"/>
                    <a:pt x="242887" y="115123"/>
                  </a:cubicBezTo>
                  <a:cubicBezTo>
                    <a:pt x="239077" y="117710"/>
                    <a:pt x="237807" y="121591"/>
                    <a:pt x="237807" y="126765"/>
                  </a:cubicBezTo>
                  <a:cubicBezTo>
                    <a:pt x="237807" y="130646"/>
                    <a:pt x="239077" y="133233"/>
                    <a:pt x="241617" y="135820"/>
                  </a:cubicBezTo>
                  <a:cubicBezTo>
                    <a:pt x="244157" y="138407"/>
                    <a:pt x="247967" y="140994"/>
                    <a:pt x="254317" y="142287"/>
                  </a:cubicBezTo>
                  <a:cubicBezTo>
                    <a:pt x="254317" y="142287"/>
                    <a:pt x="254317" y="142287"/>
                    <a:pt x="254317" y="159103"/>
                  </a:cubicBezTo>
                  <a:cubicBezTo>
                    <a:pt x="251777" y="159103"/>
                    <a:pt x="250507" y="157810"/>
                    <a:pt x="249237" y="156516"/>
                  </a:cubicBezTo>
                  <a:cubicBezTo>
                    <a:pt x="247967" y="155222"/>
                    <a:pt x="246697" y="152635"/>
                    <a:pt x="246697" y="148755"/>
                  </a:cubicBezTo>
                  <a:cubicBezTo>
                    <a:pt x="246697" y="148755"/>
                    <a:pt x="246697" y="148755"/>
                    <a:pt x="236537" y="148755"/>
                  </a:cubicBezTo>
                  <a:lnTo>
                    <a:pt x="236537" y="150048"/>
                  </a:lnTo>
                  <a:cubicBezTo>
                    <a:pt x="236537" y="155222"/>
                    <a:pt x="239077" y="160397"/>
                    <a:pt x="241617" y="162984"/>
                  </a:cubicBezTo>
                  <a:cubicBezTo>
                    <a:pt x="244157" y="165571"/>
                    <a:pt x="247967" y="166864"/>
                    <a:pt x="254317" y="166864"/>
                  </a:cubicBezTo>
                  <a:cubicBezTo>
                    <a:pt x="254317" y="166864"/>
                    <a:pt x="254317" y="166864"/>
                    <a:pt x="254317" y="174625"/>
                  </a:cubicBezTo>
                  <a:cubicBezTo>
                    <a:pt x="254317" y="174625"/>
                    <a:pt x="254317" y="174625"/>
                    <a:pt x="258127" y="174625"/>
                  </a:cubicBezTo>
                  <a:cubicBezTo>
                    <a:pt x="258127" y="174625"/>
                    <a:pt x="258127" y="174625"/>
                    <a:pt x="256857" y="166864"/>
                  </a:cubicBezTo>
                  <a:cubicBezTo>
                    <a:pt x="261937" y="166864"/>
                    <a:pt x="267017" y="165571"/>
                    <a:pt x="269557" y="162984"/>
                  </a:cubicBezTo>
                  <a:cubicBezTo>
                    <a:pt x="273367" y="160397"/>
                    <a:pt x="274637" y="155222"/>
                    <a:pt x="274637" y="150048"/>
                  </a:cubicBezTo>
                  <a:cubicBezTo>
                    <a:pt x="274637" y="146168"/>
                    <a:pt x="273367" y="142287"/>
                    <a:pt x="270827" y="139700"/>
                  </a:cubicBezTo>
                  <a:cubicBezTo>
                    <a:pt x="268287" y="137113"/>
                    <a:pt x="264477" y="135820"/>
                    <a:pt x="258127" y="133233"/>
                  </a:cubicBezTo>
                  <a:cubicBezTo>
                    <a:pt x="258127" y="133233"/>
                    <a:pt x="258127" y="133233"/>
                    <a:pt x="256857" y="133233"/>
                  </a:cubicBezTo>
                  <a:cubicBezTo>
                    <a:pt x="256857" y="133233"/>
                    <a:pt x="256857" y="133233"/>
                    <a:pt x="256857" y="119004"/>
                  </a:cubicBezTo>
                  <a:cubicBezTo>
                    <a:pt x="259397" y="119004"/>
                    <a:pt x="260667" y="119004"/>
                    <a:pt x="261937" y="120297"/>
                  </a:cubicBezTo>
                  <a:cubicBezTo>
                    <a:pt x="263207" y="121591"/>
                    <a:pt x="263207" y="122885"/>
                    <a:pt x="263207" y="126765"/>
                  </a:cubicBezTo>
                  <a:cubicBezTo>
                    <a:pt x="263207" y="126765"/>
                    <a:pt x="263207" y="126765"/>
                    <a:pt x="273367" y="126765"/>
                  </a:cubicBezTo>
                  <a:cubicBezTo>
                    <a:pt x="273367" y="121591"/>
                    <a:pt x="272097" y="117710"/>
                    <a:pt x="268287" y="113830"/>
                  </a:cubicBezTo>
                  <a:cubicBezTo>
                    <a:pt x="265747" y="111243"/>
                    <a:pt x="261937" y="109949"/>
                    <a:pt x="256857" y="109949"/>
                  </a:cubicBezTo>
                  <a:cubicBezTo>
                    <a:pt x="256857" y="109949"/>
                    <a:pt x="256857" y="109949"/>
                    <a:pt x="256857" y="104775"/>
                  </a:cubicBezTo>
                  <a:cubicBezTo>
                    <a:pt x="256857" y="104775"/>
                    <a:pt x="256857" y="104775"/>
                    <a:pt x="253047" y="104775"/>
                  </a:cubicBezTo>
                  <a:close/>
                  <a:moveTo>
                    <a:pt x="36512" y="95250"/>
                  </a:moveTo>
                  <a:lnTo>
                    <a:pt x="142875" y="95250"/>
                  </a:lnTo>
                  <a:lnTo>
                    <a:pt x="142875" y="104775"/>
                  </a:lnTo>
                  <a:lnTo>
                    <a:pt x="36512" y="104775"/>
                  </a:lnTo>
                  <a:close/>
                  <a:moveTo>
                    <a:pt x="255588" y="74613"/>
                  </a:moveTo>
                  <a:lnTo>
                    <a:pt x="285751" y="95250"/>
                  </a:lnTo>
                  <a:lnTo>
                    <a:pt x="287338" y="187326"/>
                  </a:lnTo>
                  <a:lnTo>
                    <a:pt x="225425" y="187326"/>
                  </a:lnTo>
                  <a:lnTo>
                    <a:pt x="225425" y="95250"/>
                  </a:lnTo>
                  <a:close/>
                  <a:moveTo>
                    <a:pt x="87312" y="66675"/>
                  </a:moveTo>
                  <a:lnTo>
                    <a:pt x="142875" y="66675"/>
                  </a:lnTo>
                  <a:lnTo>
                    <a:pt x="142875" y="76200"/>
                  </a:lnTo>
                  <a:lnTo>
                    <a:pt x="87312" y="76200"/>
                  </a:lnTo>
                  <a:close/>
                  <a:moveTo>
                    <a:pt x="87312" y="38100"/>
                  </a:moveTo>
                  <a:lnTo>
                    <a:pt x="142875" y="38100"/>
                  </a:lnTo>
                  <a:lnTo>
                    <a:pt x="142875" y="49213"/>
                  </a:lnTo>
                  <a:lnTo>
                    <a:pt x="87312" y="49213"/>
                  </a:lnTo>
                  <a:close/>
                  <a:moveTo>
                    <a:pt x="55562" y="38100"/>
                  </a:moveTo>
                  <a:lnTo>
                    <a:pt x="65087" y="38100"/>
                  </a:lnTo>
                  <a:lnTo>
                    <a:pt x="79375" y="80963"/>
                  </a:lnTo>
                  <a:lnTo>
                    <a:pt x="69850" y="80963"/>
                  </a:lnTo>
                  <a:lnTo>
                    <a:pt x="68262" y="73025"/>
                  </a:lnTo>
                  <a:lnTo>
                    <a:pt x="50799" y="73025"/>
                  </a:lnTo>
                  <a:lnTo>
                    <a:pt x="49212" y="80963"/>
                  </a:lnTo>
                  <a:lnTo>
                    <a:pt x="42862" y="80963"/>
                  </a:lnTo>
                  <a:lnTo>
                    <a:pt x="39687" y="80963"/>
                  </a:lnTo>
                  <a:close/>
                  <a:moveTo>
                    <a:pt x="169862" y="11113"/>
                  </a:moveTo>
                  <a:lnTo>
                    <a:pt x="169862" y="214313"/>
                  </a:lnTo>
                  <a:lnTo>
                    <a:pt x="307975" y="214313"/>
                  </a:lnTo>
                  <a:lnTo>
                    <a:pt x="307975" y="11113"/>
                  </a:lnTo>
                  <a:lnTo>
                    <a:pt x="227012" y="11113"/>
                  </a:lnTo>
                  <a:lnTo>
                    <a:pt x="227012" y="79375"/>
                  </a:lnTo>
                  <a:lnTo>
                    <a:pt x="209549" y="68263"/>
                  </a:lnTo>
                  <a:lnTo>
                    <a:pt x="192087" y="79375"/>
                  </a:lnTo>
                  <a:lnTo>
                    <a:pt x="192087" y="20638"/>
                  </a:lnTo>
                  <a:lnTo>
                    <a:pt x="192087" y="11113"/>
                  </a:lnTo>
                  <a:close/>
                  <a:moveTo>
                    <a:pt x="20637" y="11113"/>
                  </a:moveTo>
                  <a:lnTo>
                    <a:pt x="20637" y="20638"/>
                  </a:lnTo>
                  <a:lnTo>
                    <a:pt x="20637" y="214313"/>
                  </a:lnTo>
                  <a:lnTo>
                    <a:pt x="160337" y="214313"/>
                  </a:lnTo>
                  <a:lnTo>
                    <a:pt x="160337" y="11113"/>
                  </a:lnTo>
                  <a:close/>
                  <a:moveTo>
                    <a:pt x="11112" y="0"/>
                  </a:moveTo>
                  <a:lnTo>
                    <a:pt x="319088" y="0"/>
                  </a:lnTo>
                  <a:lnTo>
                    <a:pt x="319088" y="20637"/>
                  </a:lnTo>
                  <a:lnTo>
                    <a:pt x="330200" y="20637"/>
                  </a:lnTo>
                  <a:lnTo>
                    <a:pt x="330200" y="233363"/>
                  </a:lnTo>
                  <a:lnTo>
                    <a:pt x="0" y="233363"/>
                  </a:lnTo>
                  <a:lnTo>
                    <a:pt x="0" y="20637"/>
                  </a:lnTo>
                  <a:lnTo>
                    <a:pt x="11112" y="20637"/>
                  </a:lnTo>
                  <a:close/>
                </a:path>
              </a:pathLst>
            </a:custGeom>
            <a:solidFill>
              <a:schemeClr val="bg2">
                <a:lumMod val="75000"/>
              </a:schemeClr>
            </a:solidFill>
            <a:ln>
              <a:noFill/>
            </a:ln>
          </p:spPr>
          <p:txBody>
            <a:bodyPr/>
            <a:lstStyle/>
            <a:p>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32" name="文本框 31"/>
            <p:cNvSpPr txBox="1"/>
            <p:nvPr/>
          </p:nvSpPr>
          <p:spPr>
            <a:xfrm>
              <a:off x="9074967" y="2211665"/>
              <a:ext cx="1477328" cy="329977"/>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简标宋" pitchFamily="2" charset="-122"/>
                  <a:cs typeface="+mn-ea"/>
                  <a:sym typeface="Arial" panose="020B0604020202020204" pitchFamily="34" charset="0"/>
                </a:rPr>
                <a:t>科技政策支持</a:t>
              </a:r>
              <a:endParaRPr lang="zh-CN" altLang="en-US" sz="1200" dirty="0">
                <a:solidFill>
                  <a:schemeClr val="bg1"/>
                </a:solidFill>
                <a:latin typeface="Arial" panose="020B0604020202020204" pitchFamily="34" charset="0"/>
                <a:ea typeface="微软简标宋" pitchFamily="2" charset="-122"/>
                <a:cs typeface="+mn-ea"/>
                <a:sym typeface="Arial" panose="020B0604020202020204" pitchFamily="34" charset="0"/>
              </a:endParaRPr>
            </a:p>
          </p:txBody>
        </p:sp>
        <p:sp>
          <p:nvSpPr>
            <p:cNvPr id="33" name="矩形 32"/>
            <p:cNvSpPr/>
            <p:nvPr/>
          </p:nvSpPr>
          <p:spPr>
            <a:xfrm>
              <a:off x="8147956" y="2724544"/>
              <a:ext cx="3327636" cy="1806545"/>
            </a:xfrm>
            <a:prstGeom prst="rect">
              <a:avLst/>
            </a:prstGeom>
          </p:spPr>
          <p:txBody>
            <a:bodyPr wrap="square">
              <a:spAutoFit/>
            </a:bodyPr>
            <a:lstStyle/>
            <a:p>
              <a:pPr algn="just">
                <a:lnSpc>
                  <a:spcPct val="150000"/>
                </a:lnSpc>
              </a:pPr>
              <a:r>
                <a:rPr lang="en-US" altLang="zh-CN"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        </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自改革开放以来，</a:t>
              </a:r>
              <a:r>
                <a:rPr lang="zh-CN" altLang="en-US" sz="1050" b="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中国科技政策</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出现四个里程碑。同时随社会提供更多可能性，信息来源更加多元化，优秀人才积极投入建设信息时代，这些都是建党一百周年中，改革开放以来的科技中国成果，是值得研究探讨的问题。</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38" name="组合 37"/>
          <p:cNvGrpSpPr/>
          <p:nvPr/>
        </p:nvGrpSpPr>
        <p:grpSpPr>
          <a:xfrm>
            <a:off x="3710804" y="3632447"/>
            <a:ext cx="5178774" cy="987013"/>
            <a:chOff x="8142963" y="4325922"/>
            <a:chExt cx="3272122" cy="1316017"/>
          </a:xfrm>
        </p:grpSpPr>
        <p:sp>
          <p:nvSpPr>
            <p:cNvPr id="39" name="statistics-on-laptop_82095"/>
            <p:cNvSpPr>
              <a:spLocks noChangeAspect="1"/>
            </p:cNvSpPr>
            <p:nvPr/>
          </p:nvSpPr>
          <p:spPr bwMode="auto">
            <a:xfrm>
              <a:off x="8246238" y="4325922"/>
              <a:ext cx="214733" cy="522389"/>
            </a:xfrm>
            <a:custGeom>
              <a:avLst/>
              <a:gdLst>
                <a:gd name="connsiteX0" fmla="*/ 205820 w 259152"/>
                <a:gd name="connsiteY0" fmla="*/ 63384 h 328244"/>
                <a:gd name="connsiteX1" fmla="*/ 208427 w 259152"/>
                <a:gd name="connsiteY1" fmla="*/ 72898 h 328244"/>
                <a:gd name="connsiteX2" fmla="*/ 166725 w 259152"/>
                <a:gd name="connsiteY2" fmla="*/ 141140 h 328244"/>
                <a:gd name="connsiteX3" fmla="*/ 152390 w 259152"/>
                <a:gd name="connsiteY3" fmla="*/ 145077 h 328244"/>
                <a:gd name="connsiteX4" fmla="*/ 108082 w 259152"/>
                <a:gd name="connsiteY4" fmla="*/ 89959 h 328244"/>
                <a:gd name="connsiteX5" fmla="*/ 52046 w 259152"/>
                <a:gd name="connsiteY5" fmla="*/ 149014 h 328244"/>
                <a:gd name="connsiteX6" fmla="*/ 42924 w 259152"/>
                <a:gd name="connsiteY6" fmla="*/ 139827 h 328244"/>
                <a:gd name="connsiteX7" fmla="*/ 106779 w 259152"/>
                <a:gd name="connsiteY7" fmla="*/ 70274 h 328244"/>
                <a:gd name="connsiteX8" fmla="*/ 117205 w 259152"/>
                <a:gd name="connsiteY8" fmla="*/ 72898 h 328244"/>
                <a:gd name="connsiteX9" fmla="*/ 156300 w 259152"/>
                <a:gd name="connsiteY9" fmla="*/ 122767 h 328244"/>
                <a:gd name="connsiteX10" fmla="*/ 195395 w 259152"/>
                <a:gd name="connsiteY10" fmla="*/ 63712 h 328244"/>
                <a:gd name="connsiteX11" fmla="*/ 205820 w 259152"/>
                <a:gd name="connsiteY11" fmla="*/ 63384 h 328244"/>
                <a:gd name="connsiteX12" fmla="*/ 202033 w 259152"/>
                <a:gd name="connsiteY12" fmla="*/ 35467 h 328244"/>
                <a:gd name="connsiteX13" fmla="*/ 167427 w 259152"/>
                <a:gd name="connsiteY13" fmla="*/ 38215 h 328244"/>
                <a:gd name="connsiteX14" fmla="*/ 21924 w 259152"/>
                <a:gd name="connsiteY14" fmla="*/ 48559 h 328244"/>
                <a:gd name="connsiteX15" fmla="*/ 21924 w 259152"/>
                <a:gd name="connsiteY15" fmla="*/ 181744 h 328244"/>
                <a:gd name="connsiteX16" fmla="*/ 25787 w 259152"/>
                <a:gd name="connsiteY16" fmla="*/ 181744 h 328244"/>
                <a:gd name="connsiteX17" fmla="*/ 94032 w 259152"/>
                <a:gd name="connsiteY17" fmla="*/ 179158 h 328244"/>
                <a:gd name="connsiteX18" fmla="*/ 142962 w 259152"/>
                <a:gd name="connsiteY18" fmla="*/ 176572 h 328244"/>
                <a:gd name="connsiteX19" fmla="*/ 231809 w 259152"/>
                <a:gd name="connsiteY19" fmla="*/ 176572 h 328244"/>
                <a:gd name="connsiteX20" fmla="*/ 239535 w 259152"/>
                <a:gd name="connsiteY20" fmla="*/ 100282 h 328244"/>
                <a:gd name="connsiteX21" fmla="*/ 235672 w 259152"/>
                <a:gd name="connsiteY21" fmla="*/ 39508 h 328244"/>
                <a:gd name="connsiteX22" fmla="*/ 202033 w 259152"/>
                <a:gd name="connsiteY22" fmla="*/ 35467 h 328244"/>
                <a:gd name="connsiteX23" fmla="*/ 162231 w 259152"/>
                <a:gd name="connsiteY23" fmla="*/ 0 h 328244"/>
                <a:gd name="connsiteX24" fmla="*/ 169970 w 259152"/>
                <a:gd name="connsiteY24" fmla="*/ 7739 h 328244"/>
                <a:gd name="connsiteX25" fmla="*/ 171260 w 259152"/>
                <a:gd name="connsiteY25" fmla="*/ 20637 h 328244"/>
                <a:gd name="connsiteX26" fmla="*/ 247361 w 259152"/>
                <a:gd name="connsiteY26" fmla="*/ 27086 h 328244"/>
                <a:gd name="connsiteX27" fmla="*/ 258969 w 259152"/>
                <a:gd name="connsiteY27" fmla="*/ 70942 h 328244"/>
                <a:gd name="connsiteX28" fmla="*/ 253810 w 259152"/>
                <a:gd name="connsiteY28" fmla="*/ 187028 h 328244"/>
                <a:gd name="connsiteX29" fmla="*/ 244781 w 259152"/>
                <a:gd name="connsiteY29" fmla="*/ 193477 h 328244"/>
                <a:gd name="connsiteX30" fmla="*/ 168680 w 259152"/>
                <a:gd name="connsiteY30" fmla="*/ 194767 h 328244"/>
                <a:gd name="connsiteX31" fmla="*/ 191897 w 259152"/>
                <a:gd name="connsiteY31" fmla="*/ 246360 h 328244"/>
                <a:gd name="connsiteX32" fmla="*/ 226723 w 259152"/>
                <a:gd name="connsiteY32" fmla="*/ 313432 h 328244"/>
                <a:gd name="connsiteX33" fmla="*/ 209955 w 259152"/>
                <a:gd name="connsiteY33" fmla="*/ 319881 h 328244"/>
                <a:gd name="connsiteX34" fmla="*/ 204796 w 259152"/>
                <a:gd name="connsiteY34" fmla="*/ 306983 h 328244"/>
                <a:gd name="connsiteX35" fmla="*/ 164811 w 259152"/>
                <a:gd name="connsiteY35" fmla="*/ 232172 h 328244"/>
                <a:gd name="connsiteX36" fmla="*/ 153202 w 259152"/>
                <a:gd name="connsiteY36" fmla="*/ 194767 h 328244"/>
                <a:gd name="connsiteX37" fmla="*/ 118376 w 259152"/>
                <a:gd name="connsiteY37" fmla="*/ 196056 h 328244"/>
                <a:gd name="connsiteX38" fmla="*/ 92579 w 259152"/>
                <a:gd name="connsiteY38" fmla="*/ 264418 h 328244"/>
                <a:gd name="connsiteX39" fmla="*/ 52594 w 259152"/>
                <a:gd name="connsiteY39" fmla="*/ 326331 h 328244"/>
                <a:gd name="connsiteX40" fmla="*/ 42275 w 259152"/>
                <a:gd name="connsiteY40" fmla="*/ 323751 h 328244"/>
                <a:gd name="connsiteX41" fmla="*/ 75811 w 259152"/>
                <a:gd name="connsiteY41" fmla="*/ 254099 h 328244"/>
                <a:gd name="connsiteX42" fmla="*/ 101608 w 259152"/>
                <a:gd name="connsiteY42" fmla="*/ 207665 h 328244"/>
                <a:gd name="connsiteX43" fmla="*/ 104188 w 259152"/>
                <a:gd name="connsiteY43" fmla="*/ 196056 h 328244"/>
                <a:gd name="connsiteX44" fmla="*/ 89999 w 259152"/>
                <a:gd name="connsiteY44" fmla="*/ 198636 h 328244"/>
                <a:gd name="connsiteX45" fmla="*/ 16478 w 259152"/>
                <a:gd name="connsiteY45" fmla="*/ 197346 h 328244"/>
                <a:gd name="connsiteX46" fmla="*/ 15188 w 259152"/>
                <a:gd name="connsiteY46" fmla="*/ 196056 h 328244"/>
                <a:gd name="connsiteX47" fmla="*/ 10029 w 259152"/>
                <a:gd name="connsiteY47" fmla="*/ 192187 h 328244"/>
                <a:gd name="connsiteX48" fmla="*/ 3580 w 259152"/>
                <a:gd name="connsiteY48" fmla="*/ 39985 h 328244"/>
                <a:gd name="connsiteX49" fmla="*/ 12609 w 259152"/>
                <a:gd name="connsiteY49" fmla="*/ 30956 h 328244"/>
                <a:gd name="connsiteX50" fmla="*/ 87420 w 259152"/>
                <a:gd name="connsiteY50" fmla="*/ 27086 h 328244"/>
                <a:gd name="connsiteX51" fmla="*/ 84840 w 259152"/>
                <a:gd name="connsiteY51" fmla="*/ 11608 h 328244"/>
                <a:gd name="connsiteX52" fmla="*/ 92579 w 259152"/>
                <a:gd name="connsiteY52" fmla="*/ 5159 h 328244"/>
                <a:gd name="connsiteX53" fmla="*/ 162231 w 259152"/>
                <a:gd name="connsiteY53" fmla="*/ 0 h 32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9152" h="328244">
                  <a:moveTo>
                    <a:pt x="205820" y="63384"/>
                  </a:moveTo>
                  <a:cubicBezTo>
                    <a:pt x="208752" y="65681"/>
                    <a:pt x="210381" y="69618"/>
                    <a:pt x="208427" y="72898"/>
                  </a:cubicBezTo>
                  <a:cubicBezTo>
                    <a:pt x="196698" y="96520"/>
                    <a:pt x="177150" y="116205"/>
                    <a:pt x="166725" y="141140"/>
                  </a:cubicBezTo>
                  <a:cubicBezTo>
                    <a:pt x="165422" y="146389"/>
                    <a:pt x="157603" y="150326"/>
                    <a:pt x="152390" y="145077"/>
                  </a:cubicBezTo>
                  <a:cubicBezTo>
                    <a:pt x="136752" y="126704"/>
                    <a:pt x="119811" y="110956"/>
                    <a:pt x="108082" y="89959"/>
                  </a:cubicBezTo>
                  <a:cubicBezTo>
                    <a:pt x="87232" y="107019"/>
                    <a:pt x="72897" y="130641"/>
                    <a:pt x="52046" y="149014"/>
                  </a:cubicBezTo>
                  <a:cubicBezTo>
                    <a:pt x="46833" y="155575"/>
                    <a:pt x="37711" y="146389"/>
                    <a:pt x="42924" y="139827"/>
                  </a:cubicBezTo>
                  <a:cubicBezTo>
                    <a:pt x="65078" y="117518"/>
                    <a:pt x="80716" y="89959"/>
                    <a:pt x="106779" y="70274"/>
                  </a:cubicBezTo>
                  <a:cubicBezTo>
                    <a:pt x="109385" y="67649"/>
                    <a:pt x="115901" y="68961"/>
                    <a:pt x="117205" y="72898"/>
                  </a:cubicBezTo>
                  <a:cubicBezTo>
                    <a:pt x="127630" y="92583"/>
                    <a:pt x="141965" y="108331"/>
                    <a:pt x="156300" y="122767"/>
                  </a:cubicBezTo>
                  <a:cubicBezTo>
                    <a:pt x="166725" y="101770"/>
                    <a:pt x="181060" y="82085"/>
                    <a:pt x="195395" y="63712"/>
                  </a:cubicBezTo>
                  <a:cubicBezTo>
                    <a:pt x="198653" y="60431"/>
                    <a:pt x="202888" y="61087"/>
                    <a:pt x="205820" y="63384"/>
                  </a:cubicBezTo>
                  <a:close/>
                  <a:moveTo>
                    <a:pt x="202033" y="35467"/>
                  </a:moveTo>
                  <a:cubicBezTo>
                    <a:pt x="189961" y="35952"/>
                    <a:pt x="177729" y="37568"/>
                    <a:pt x="167427" y="38215"/>
                  </a:cubicBezTo>
                  <a:cubicBezTo>
                    <a:pt x="119785" y="42094"/>
                    <a:pt x="70855" y="45973"/>
                    <a:pt x="21924" y="48559"/>
                  </a:cubicBezTo>
                  <a:cubicBezTo>
                    <a:pt x="20637" y="92524"/>
                    <a:pt x="15486" y="137780"/>
                    <a:pt x="21924" y="181744"/>
                  </a:cubicBezTo>
                  <a:cubicBezTo>
                    <a:pt x="23212" y="181744"/>
                    <a:pt x="24499" y="181744"/>
                    <a:pt x="25787" y="181744"/>
                  </a:cubicBezTo>
                  <a:cubicBezTo>
                    <a:pt x="43814" y="192088"/>
                    <a:pt x="76005" y="181744"/>
                    <a:pt x="94032" y="179158"/>
                  </a:cubicBezTo>
                  <a:cubicBezTo>
                    <a:pt x="110771" y="176572"/>
                    <a:pt x="126223" y="176572"/>
                    <a:pt x="142962" y="176572"/>
                  </a:cubicBezTo>
                  <a:cubicBezTo>
                    <a:pt x="172578" y="177865"/>
                    <a:pt x="202194" y="179158"/>
                    <a:pt x="231809" y="176572"/>
                  </a:cubicBezTo>
                  <a:cubicBezTo>
                    <a:pt x="244686" y="173986"/>
                    <a:pt x="239535" y="109333"/>
                    <a:pt x="239535" y="100282"/>
                  </a:cubicBezTo>
                  <a:cubicBezTo>
                    <a:pt x="239535" y="91230"/>
                    <a:pt x="247261" y="44680"/>
                    <a:pt x="235672" y="39508"/>
                  </a:cubicBezTo>
                  <a:cubicBezTo>
                    <a:pt x="226015" y="35629"/>
                    <a:pt x="214104" y="34982"/>
                    <a:pt x="202033" y="35467"/>
                  </a:cubicBezTo>
                  <a:close/>
                  <a:moveTo>
                    <a:pt x="162231" y="0"/>
                  </a:moveTo>
                  <a:cubicBezTo>
                    <a:pt x="167390" y="0"/>
                    <a:pt x="169970" y="3869"/>
                    <a:pt x="169970" y="7739"/>
                  </a:cubicBezTo>
                  <a:cubicBezTo>
                    <a:pt x="169970" y="11608"/>
                    <a:pt x="171260" y="16768"/>
                    <a:pt x="171260" y="20637"/>
                  </a:cubicBezTo>
                  <a:cubicBezTo>
                    <a:pt x="194477" y="19347"/>
                    <a:pt x="228013" y="11608"/>
                    <a:pt x="247361" y="27086"/>
                  </a:cubicBezTo>
                  <a:cubicBezTo>
                    <a:pt x="261549" y="37405"/>
                    <a:pt x="258969" y="56753"/>
                    <a:pt x="258969" y="70942"/>
                  </a:cubicBezTo>
                  <a:cubicBezTo>
                    <a:pt x="256390" y="109637"/>
                    <a:pt x="258969" y="148332"/>
                    <a:pt x="253810" y="187028"/>
                  </a:cubicBezTo>
                  <a:cubicBezTo>
                    <a:pt x="252520" y="190897"/>
                    <a:pt x="248651" y="192187"/>
                    <a:pt x="244781" y="193477"/>
                  </a:cubicBezTo>
                  <a:cubicBezTo>
                    <a:pt x="218984" y="196056"/>
                    <a:pt x="194477" y="196056"/>
                    <a:pt x="168680" y="194767"/>
                  </a:cubicBezTo>
                  <a:cubicBezTo>
                    <a:pt x="176419" y="212824"/>
                    <a:pt x="181579" y="229592"/>
                    <a:pt x="191897" y="246360"/>
                  </a:cubicBezTo>
                  <a:cubicBezTo>
                    <a:pt x="204796" y="268288"/>
                    <a:pt x="218984" y="290215"/>
                    <a:pt x="226723" y="313432"/>
                  </a:cubicBezTo>
                  <a:cubicBezTo>
                    <a:pt x="230593" y="323751"/>
                    <a:pt x="216404" y="328910"/>
                    <a:pt x="209955" y="319881"/>
                  </a:cubicBezTo>
                  <a:cubicBezTo>
                    <a:pt x="206086" y="314722"/>
                    <a:pt x="206086" y="314722"/>
                    <a:pt x="204796" y="306983"/>
                  </a:cubicBezTo>
                  <a:cubicBezTo>
                    <a:pt x="193187" y="281186"/>
                    <a:pt x="176419" y="257969"/>
                    <a:pt x="164811" y="232172"/>
                  </a:cubicBezTo>
                  <a:cubicBezTo>
                    <a:pt x="159651" y="221853"/>
                    <a:pt x="153202" y="207665"/>
                    <a:pt x="153202" y="194767"/>
                  </a:cubicBezTo>
                  <a:cubicBezTo>
                    <a:pt x="141593" y="194767"/>
                    <a:pt x="129985" y="194767"/>
                    <a:pt x="118376" y="196056"/>
                  </a:cubicBezTo>
                  <a:cubicBezTo>
                    <a:pt x="120956" y="219274"/>
                    <a:pt x="102898" y="245071"/>
                    <a:pt x="92579" y="264418"/>
                  </a:cubicBezTo>
                  <a:cubicBezTo>
                    <a:pt x="79681" y="283766"/>
                    <a:pt x="69362" y="309563"/>
                    <a:pt x="52594" y="326331"/>
                  </a:cubicBezTo>
                  <a:cubicBezTo>
                    <a:pt x="50014" y="330200"/>
                    <a:pt x="43565" y="327621"/>
                    <a:pt x="42275" y="323751"/>
                  </a:cubicBezTo>
                  <a:cubicBezTo>
                    <a:pt x="35826" y="304403"/>
                    <a:pt x="66782" y="269578"/>
                    <a:pt x="75811" y="254099"/>
                  </a:cubicBezTo>
                  <a:cubicBezTo>
                    <a:pt x="84840" y="239911"/>
                    <a:pt x="95159" y="224433"/>
                    <a:pt x="101608" y="207665"/>
                  </a:cubicBezTo>
                  <a:cubicBezTo>
                    <a:pt x="102898" y="203796"/>
                    <a:pt x="102898" y="199926"/>
                    <a:pt x="104188" y="196056"/>
                  </a:cubicBezTo>
                  <a:cubicBezTo>
                    <a:pt x="99028" y="197346"/>
                    <a:pt x="95159" y="197346"/>
                    <a:pt x="89999" y="198636"/>
                  </a:cubicBezTo>
                  <a:cubicBezTo>
                    <a:pt x="66782" y="201216"/>
                    <a:pt x="37116" y="210245"/>
                    <a:pt x="16478" y="197346"/>
                  </a:cubicBezTo>
                  <a:cubicBezTo>
                    <a:pt x="15188" y="197346"/>
                    <a:pt x="15188" y="197346"/>
                    <a:pt x="15188" y="196056"/>
                  </a:cubicBezTo>
                  <a:cubicBezTo>
                    <a:pt x="12609" y="196056"/>
                    <a:pt x="10029" y="194767"/>
                    <a:pt x="10029" y="192187"/>
                  </a:cubicBezTo>
                  <a:cubicBezTo>
                    <a:pt x="-6739" y="144463"/>
                    <a:pt x="2290" y="88999"/>
                    <a:pt x="3580" y="39985"/>
                  </a:cubicBezTo>
                  <a:cubicBezTo>
                    <a:pt x="3580" y="34826"/>
                    <a:pt x="7449" y="30956"/>
                    <a:pt x="12609" y="30956"/>
                  </a:cubicBezTo>
                  <a:cubicBezTo>
                    <a:pt x="37116" y="29666"/>
                    <a:pt x="62913" y="28376"/>
                    <a:pt x="87420" y="27086"/>
                  </a:cubicBezTo>
                  <a:cubicBezTo>
                    <a:pt x="86130" y="21927"/>
                    <a:pt x="86130" y="16768"/>
                    <a:pt x="84840" y="11608"/>
                  </a:cubicBezTo>
                  <a:cubicBezTo>
                    <a:pt x="84840" y="7739"/>
                    <a:pt x="88710" y="5159"/>
                    <a:pt x="92579" y="5159"/>
                  </a:cubicBezTo>
                  <a:cubicBezTo>
                    <a:pt x="115796" y="1290"/>
                    <a:pt x="139014" y="0"/>
                    <a:pt x="162231" y="0"/>
                  </a:cubicBezTo>
                  <a:close/>
                </a:path>
              </a:pathLst>
            </a:custGeom>
            <a:solidFill>
              <a:schemeClr val="accent1"/>
            </a:solidFill>
            <a:ln>
              <a:noFill/>
            </a:ln>
          </p:spPr>
          <p:txBody>
            <a:bodyPr/>
            <a:lstStyle/>
            <a:p>
              <a:endParaRPr lang="zh-CN" altLang="en-US" sz="1013">
                <a:latin typeface="Arial" panose="020B0604020202020204" pitchFamily="34" charset="0"/>
                <a:ea typeface="微软简标宋" pitchFamily="2" charset="-122"/>
                <a:cs typeface="+mn-ea"/>
                <a:sym typeface="Arial" panose="020B0604020202020204" pitchFamily="34" charset="0"/>
              </a:endParaRPr>
            </a:p>
          </p:txBody>
        </p:sp>
        <p:sp>
          <p:nvSpPr>
            <p:cNvPr id="40" name="文本框 39"/>
            <p:cNvSpPr txBox="1"/>
            <p:nvPr/>
          </p:nvSpPr>
          <p:spPr>
            <a:xfrm>
              <a:off x="8664059" y="4409374"/>
              <a:ext cx="700069" cy="369332"/>
            </a:xfrm>
            <a:prstGeom prst="rect">
              <a:avLst/>
            </a:prstGeom>
            <a:noFill/>
          </p:spPr>
          <p:txBody>
            <a:bodyPr wrap="none" rtlCol="0">
              <a:spAutoFit/>
            </a:bodyPr>
            <a:lstStyle/>
            <a:p>
              <a:r>
                <a:rPr lang="zh-CN" altLang="en-US" sz="1200">
                  <a:solidFill>
                    <a:schemeClr val="bg1"/>
                  </a:solidFill>
                  <a:latin typeface="Arial" panose="020B0604020202020204" pitchFamily="34" charset="0"/>
                  <a:ea typeface="微软简标宋" pitchFamily="2" charset="-122"/>
                  <a:cs typeface="+mn-ea"/>
                  <a:sym typeface="Arial" panose="020B0604020202020204" pitchFamily="34" charset="0"/>
                </a:rPr>
                <a:t>研究方法选择</a:t>
              </a:r>
              <a:endParaRPr lang="zh-CN" altLang="en-US" sz="1200" dirty="0">
                <a:solidFill>
                  <a:schemeClr val="bg1"/>
                </a:solidFill>
                <a:latin typeface="Arial" panose="020B0604020202020204" pitchFamily="34" charset="0"/>
                <a:ea typeface="微软简标宋" pitchFamily="2" charset="-122"/>
                <a:cs typeface="+mn-ea"/>
                <a:sym typeface="Arial" panose="020B0604020202020204" pitchFamily="34" charset="0"/>
              </a:endParaRPr>
            </a:p>
          </p:txBody>
        </p:sp>
        <p:sp>
          <p:nvSpPr>
            <p:cNvPr id="41" name="矩形 40"/>
            <p:cNvSpPr/>
            <p:nvPr/>
          </p:nvSpPr>
          <p:spPr>
            <a:xfrm>
              <a:off x="8142963" y="4912594"/>
              <a:ext cx="3272122" cy="729345"/>
            </a:xfrm>
            <a:prstGeom prst="rect">
              <a:avLst/>
            </a:prstGeom>
          </p:spPr>
          <p:txBody>
            <a:bodyPr wrap="square">
              <a:spAutoFit/>
            </a:bodyPr>
            <a:lstStyle/>
            <a:p>
              <a:pPr algn="just">
                <a:lnSpc>
                  <a:spcPct val="150000"/>
                </a:lnSpc>
              </a:pP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        本次社会调查决定综合采用</a:t>
              </a:r>
              <a:r>
                <a:rPr lang="zh-CN" altLang="en-US" sz="1050" b="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问卷调查法</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和</a:t>
              </a:r>
              <a:r>
                <a:rPr lang="zh-CN" altLang="en-US" sz="1050" b="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采访法</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。设置了一份问卷，针对各种人员来收集资料，通过</a:t>
              </a:r>
              <a:r>
                <a:rPr lang="zh-CN" altLang="en-US" sz="1050" b="1">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线上和线下相结合</a:t>
              </a: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的方式尽可能多收集数据。</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42" name="矩形 41">
            <a:extLst>
              <a:ext uri="{FF2B5EF4-FFF2-40B4-BE49-F238E27FC236}">
                <a16:creationId xmlns:a16="http://schemas.microsoft.com/office/drawing/2014/main" id="{1BEC48BD-51D1-4814-A2CE-5BA675E90D8D}"/>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43" name="关于我们">
            <a:extLst>
              <a:ext uri="{FF2B5EF4-FFF2-40B4-BE49-F238E27FC236}">
                <a16:creationId xmlns:a16="http://schemas.microsoft.com/office/drawing/2014/main" id="{148AC56B-02CE-4ADD-8D62-E3C482C12C86}"/>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1.1 </a:t>
            </a:r>
            <a:r>
              <a:rPr lang="zh-CN" altLang="en-US" sz="2100">
                <a:solidFill>
                  <a:schemeClr val="accent1"/>
                </a:solidFill>
                <a:latin typeface="华文中宋" panose="02010600040101010101" pitchFamily="2" charset="-122"/>
                <a:ea typeface="微软简标宋" pitchFamily="2" charset="-122"/>
              </a:rPr>
              <a:t>选题背景与研究方法</a:t>
            </a:r>
          </a:p>
        </p:txBody>
      </p:sp>
      <p:cxnSp>
        <p:nvCxnSpPr>
          <p:cNvPr id="49" name="直接连接符 48">
            <a:extLst>
              <a:ext uri="{FF2B5EF4-FFF2-40B4-BE49-F238E27FC236}">
                <a16:creationId xmlns:a16="http://schemas.microsoft.com/office/drawing/2014/main" id="{ACE5682C-ABF4-4142-B3BF-584F4757C003}"/>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60" name="圆角矩形 4">
            <a:extLst>
              <a:ext uri="{FF2B5EF4-FFF2-40B4-BE49-F238E27FC236}">
                <a16:creationId xmlns:a16="http://schemas.microsoft.com/office/drawing/2014/main" id="{5F54DCFA-5524-4B2D-B635-5497D7394EC7}"/>
              </a:ext>
            </a:extLst>
          </p:cNvPr>
          <p:cNvSpPr>
            <a:spLocks noChangeArrowheads="1"/>
          </p:cNvSpPr>
          <p:nvPr/>
        </p:nvSpPr>
        <p:spPr bwMode="auto">
          <a:xfrm>
            <a:off x="3751157" y="1831392"/>
            <a:ext cx="2549035" cy="1587086"/>
          </a:xfrm>
          <a:prstGeom prst="roundRect">
            <a:avLst>
              <a:gd name="adj" fmla="val 5681"/>
            </a:avLst>
          </a:prstGeom>
          <a:noFill/>
          <a:ln w="19050">
            <a:solidFill>
              <a:schemeClr val="accent1"/>
            </a:solidFill>
            <a:round/>
            <a:headEnd/>
            <a:tailEnd/>
          </a:ln>
        </p:spPr>
        <p:txBody>
          <a:bodyPr lIns="62111" tIns="31055" rIns="62111" bIns="31055"/>
          <a:lstStyle/>
          <a:p>
            <a:pPr lvl="2"/>
            <a:endParaRPr lang="zh-CN" altLang="en-US">
              <a:solidFill>
                <a:srgbClr val="434343"/>
              </a:solidFill>
              <a:ea typeface="微软简标宋" pitchFamily="2" charset="-122"/>
            </a:endParaRPr>
          </a:p>
        </p:txBody>
      </p:sp>
      <p:sp>
        <p:nvSpPr>
          <p:cNvPr id="64" name="圆角矩形 7">
            <a:extLst>
              <a:ext uri="{FF2B5EF4-FFF2-40B4-BE49-F238E27FC236}">
                <a16:creationId xmlns:a16="http://schemas.microsoft.com/office/drawing/2014/main" id="{BF94FFB3-0B50-444B-8978-370C55126BFE}"/>
              </a:ext>
            </a:extLst>
          </p:cNvPr>
          <p:cNvSpPr>
            <a:spLocks noChangeArrowheads="1"/>
          </p:cNvSpPr>
          <p:nvPr/>
        </p:nvSpPr>
        <p:spPr bwMode="auto">
          <a:xfrm>
            <a:off x="6455147" y="1818263"/>
            <a:ext cx="2522888" cy="1600214"/>
          </a:xfrm>
          <a:prstGeom prst="roundRect">
            <a:avLst>
              <a:gd name="adj" fmla="val 5069"/>
            </a:avLst>
          </a:prstGeom>
          <a:noFill/>
          <a:ln w="19050">
            <a:solidFill>
              <a:schemeClr val="accent2"/>
            </a:solidFill>
            <a:round/>
            <a:headEnd/>
            <a:tailEnd/>
          </a:ln>
        </p:spPr>
        <p:txBody>
          <a:bodyPr lIns="62111" tIns="31055" rIns="62111" bIns="31055"/>
          <a:lstStyle/>
          <a:p>
            <a:pPr lvl="2"/>
            <a:endParaRPr lang="zh-CN" altLang="en-US">
              <a:solidFill>
                <a:srgbClr val="434343"/>
              </a:solidFill>
              <a:ea typeface="微软简标宋" pitchFamily="2" charset="-122"/>
            </a:endParaRPr>
          </a:p>
        </p:txBody>
      </p:sp>
      <p:sp>
        <p:nvSpPr>
          <p:cNvPr id="68" name="圆角矩形 4">
            <a:extLst>
              <a:ext uri="{FF2B5EF4-FFF2-40B4-BE49-F238E27FC236}">
                <a16:creationId xmlns:a16="http://schemas.microsoft.com/office/drawing/2014/main" id="{43E8BA92-F740-4988-BD92-126FFF4F0F8F}"/>
              </a:ext>
            </a:extLst>
          </p:cNvPr>
          <p:cNvSpPr>
            <a:spLocks noChangeArrowheads="1"/>
          </p:cNvSpPr>
          <p:nvPr/>
        </p:nvSpPr>
        <p:spPr bwMode="auto">
          <a:xfrm>
            <a:off x="3727031" y="4074221"/>
            <a:ext cx="5146321" cy="552458"/>
          </a:xfrm>
          <a:prstGeom prst="roundRect">
            <a:avLst>
              <a:gd name="adj" fmla="val 5681"/>
            </a:avLst>
          </a:prstGeom>
          <a:noFill/>
          <a:ln w="19050">
            <a:solidFill>
              <a:schemeClr val="accent1"/>
            </a:solidFill>
            <a:round/>
            <a:headEnd/>
            <a:tailEnd/>
          </a:ln>
        </p:spPr>
        <p:txBody>
          <a:bodyPr lIns="62111" tIns="31055" rIns="62111" bIns="31055"/>
          <a:lstStyle/>
          <a:p>
            <a:pPr lvl="2"/>
            <a:endParaRPr lang="zh-CN" altLang="en-US">
              <a:solidFill>
                <a:srgbClr val="434343"/>
              </a:solidFill>
              <a:ea typeface="微软简标宋" pitchFamily="2" charset="-122"/>
            </a:endParaRPr>
          </a:p>
        </p:txBody>
      </p:sp>
      <p:sp>
        <p:nvSpPr>
          <p:cNvPr id="62" name="title_2">
            <a:extLst>
              <a:ext uri="{FF2B5EF4-FFF2-40B4-BE49-F238E27FC236}">
                <a16:creationId xmlns:a16="http://schemas.microsoft.com/office/drawing/2014/main" id="{F59015EB-9803-48A0-A35D-3F62C3FE8832}"/>
              </a:ext>
            </a:extLst>
          </p:cNvPr>
          <p:cNvSpPr/>
          <p:nvPr/>
        </p:nvSpPr>
        <p:spPr>
          <a:xfrm>
            <a:off x="165965" y="1937994"/>
            <a:ext cx="1114425" cy="37028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研究过程</a:t>
            </a:r>
          </a:p>
        </p:txBody>
      </p:sp>
      <p:sp>
        <p:nvSpPr>
          <p:cNvPr id="65" name="title_3">
            <a:extLst>
              <a:ext uri="{FF2B5EF4-FFF2-40B4-BE49-F238E27FC236}">
                <a16:creationId xmlns:a16="http://schemas.microsoft.com/office/drawing/2014/main" id="{40012072-089B-4753-A542-306C5EDB7222}"/>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66" name="title_4">
            <a:extLst>
              <a:ext uri="{FF2B5EF4-FFF2-40B4-BE49-F238E27FC236}">
                <a16:creationId xmlns:a16="http://schemas.microsoft.com/office/drawing/2014/main" id="{704A4395-7927-41BC-8DCA-B6B2812DD928}"/>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69" name="title_5">
            <a:extLst>
              <a:ext uri="{FF2B5EF4-FFF2-40B4-BE49-F238E27FC236}">
                <a16:creationId xmlns:a16="http://schemas.microsoft.com/office/drawing/2014/main" id="{174ADA00-44C2-490E-BC95-F22F6C479F76}"/>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70" name="arrow_游标">
            <a:extLst>
              <a:ext uri="{FF2B5EF4-FFF2-40B4-BE49-F238E27FC236}">
                <a16:creationId xmlns:a16="http://schemas.microsoft.com/office/drawing/2014/main" id="{7147E510-00A1-45A0-B07B-BDB66B8BDE8F}"/>
              </a:ext>
            </a:extLst>
          </p:cNvPr>
          <p:cNvGrpSpPr>
            <a:grpSpLocks noChangeAspect="1"/>
          </p:cNvGrpSpPr>
          <p:nvPr/>
        </p:nvGrpSpPr>
        <p:grpSpPr>
          <a:xfrm rot="10800000" flipH="1">
            <a:off x="1391649" y="2045554"/>
            <a:ext cx="155163" cy="155163"/>
            <a:chOff x="510977" y="1676698"/>
            <a:chExt cx="174686" cy="174686"/>
          </a:xfrm>
          <a:solidFill>
            <a:schemeClr val="bg1"/>
          </a:solidFill>
        </p:grpSpPr>
        <p:sp>
          <p:nvSpPr>
            <p:cNvPr id="71" name="椭圆 70">
              <a:extLst>
                <a:ext uri="{FF2B5EF4-FFF2-40B4-BE49-F238E27FC236}">
                  <a16:creationId xmlns:a16="http://schemas.microsoft.com/office/drawing/2014/main" id="{FBE9F0B3-68D4-4AD0-97BC-F8882A54DF44}"/>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72" name="直接连接符 71">
              <a:extLst>
                <a:ext uri="{FF2B5EF4-FFF2-40B4-BE49-F238E27FC236}">
                  <a16:creationId xmlns:a16="http://schemas.microsoft.com/office/drawing/2014/main" id="{DE8CF367-4884-4DCB-8A12-85B9E08525E0}"/>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C91AFFE-480B-4CBC-96BE-C8507A9862FA}"/>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714F418-1F57-4B4A-9A93-C2D4828A5237}"/>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1389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3"/>
          <p:cNvGrpSpPr/>
          <p:nvPr/>
        </p:nvGrpSpPr>
        <p:grpSpPr>
          <a:xfrm>
            <a:off x="1552927" y="2602530"/>
            <a:ext cx="1124363" cy="297232"/>
            <a:chOff x="1424694" y="3437117"/>
            <a:chExt cx="1499779" cy="396331"/>
          </a:xfrm>
          <a:solidFill>
            <a:schemeClr val="accent1"/>
          </a:solidFill>
        </p:grpSpPr>
        <p:sp>
          <p:nvSpPr>
            <p:cNvPr id="70"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71"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72" name="Group 10"/>
          <p:cNvGrpSpPr/>
          <p:nvPr/>
        </p:nvGrpSpPr>
        <p:grpSpPr>
          <a:xfrm>
            <a:off x="2728860" y="2712497"/>
            <a:ext cx="1124363" cy="288980"/>
            <a:chOff x="2993261" y="3583747"/>
            <a:chExt cx="1499779" cy="385328"/>
          </a:xfrm>
          <a:solidFill>
            <a:schemeClr val="accent2"/>
          </a:solidFill>
        </p:grpSpPr>
        <p:sp>
          <p:nvSpPr>
            <p:cNvPr id="73"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74"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75" name="Group 11"/>
          <p:cNvGrpSpPr/>
          <p:nvPr/>
        </p:nvGrpSpPr>
        <p:grpSpPr>
          <a:xfrm>
            <a:off x="3904792" y="2602531"/>
            <a:ext cx="1124363" cy="297231"/>
            <a:chOff x="4561827" y="3437117"/>
            <a:chExt cx="1499779" cy="396330"/>
          </a:xfrm>
          <a:solidFill>
            <a:schemeClr val="accent3"/>
          </a:solidFill>
        </p:grpSpPr>
        <p:sp>
          <p:nvSpPr>
            <p:cNvPr id="76"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77"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78" name="Group 12"/>
          <p:cNvGrpSpPr/>
          <p:nvPr/>
        </p:nvGrpSpPr>
        <p:grpSpPr>
          <a:xfrm>
            <a:off x="5080724" y="2712497"/>
            <a:ext cx="1124363" cy="288980"/>
            <a:chOff x="6130393" y="3583747"/>
            <a:chExt cx="1499779" cy="385328"/>
          </a:xfrm>
          <a:solidFill>
            <a:schemeClr val="accent4"/>
          </a:solidFill>
        </p:grpSpPr>
        <p:sp>
          <p:nvSpPr>
            <p:cNvPr id="79"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80"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81" name="Group 35"/>
          <p:cNvGrpSpPr/>
          <p:nvPr/>
        </p:nvGrpSpPr>
        <p:grpSpPr>
          <a:xfrm>
            <a:off x="7432591" y="2712498"/>
            <a:ext cx="1124363" cy="288979"/>
            <a:chOff x="9267526" y="3583748"/>
            <a:chExt cx="1499779" cy="385327"/>
          </a:xfrm>
          <a:solidFill>
            <a:schemeClr val="accent2"/>
          </a:solidFill>
        </p:grpSpPr>
        <p:sp>
          <p:nvSpPr>
            <p:cNvPr id="82"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83"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84" name="Group 19"/>
          <p:cNvGrpSpPr/>
          <p:nvPr/>
        </p:nvGrpSpPr>
        <p:grpSpPr>
          <a:xfrm>
            <a:off x="6256658" y="2602530"/>
            <a:ext cx="1124363" cy="297232"/>
            <a:chOff x="7698960" y="3437117"/>
            <a:chExt cx="1499779" cy="396331"/>
          </a:xfrm>
          <a:solidFill>
            <a:schemeClr val="accent1"/>
          </a:solidFill>
        </p:grpSpPr>
        <p:sp>
          <p:nvSpPr>
            <p:cNvPr id="85"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86"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87" name="Group 20"/>
          <p:cNvGrpSpPr/>
          <p:nvPr/>
        </p:nvGrpSpPr>
        <p:grpSpPr>
          <a:xfrm>
            <a:off x="7820716" y="3065727"/>
            <a:ext cx="348112" cy="348834"/>
            <a:chOff x="9145588" y="4435475"/>
            <a:chExt cx="464344" cy="465138"/>
          </a:xfrm>
          <a:solidFill>
            <a:schemeClr val="accent2"/>
          </a:solidFill>
        </p:grpSpPr>
        <p:sp>
          <p:nvSpPr>
            <p:cNvPr id="88"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89"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0"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1"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2"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3"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4"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5"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sp>
          <p:nvSpPr>
            <p:cNvPr id="96"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1000" dirty="0">
                <a:solidFill>
                  <a:schemeClr val="tx1">
                    <a:lumMod val="50000"/>
                    <a:lumOff val="50000"/>
                  </a:schemeClr>
                </a:solidFill>
                <a:latin typeface="Arial" panose="020B0604020202020204" pitchFamily="34" charset="0"/>
                <a:ea typeface="微软简标宋" pitchFamily="2" charset="-122"/>
                <a:sym typeface="Arial" panose="020B0604020202020204" pitchFamily="34" charset="0"/>
              </a:endParaRPr>
            </a:p>
          </p:txBody>
        </p:sp>
      </p:grpSp>
      <p:grpSp>
        <p:nvGrpSpPr>
          <p:cNvPr id="97" name="Group 30"/>
          <p:cNvGrpSpPr/>
          <p:nvPr/>
        </p:nvGrpSpPr>
        <p:grpSpPr>
          <a:xfrm>
            <a:off x="6696352" y="2201395"/>
            <a:ext cx="348112" cy="348240"/>
            <a:chOff x="7287419" y="2577307"/>
            <a:chExt cx="464344" cy="464344"/>
          </a:xfrm>
          <a:solidFill>
            <a:schemeClr val="accent1"/>
          </a:solidFill>
        </p:grpSpPr>
        <p:sp>
          <p:nvSpPr>
            <p:cNvPr id="98"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99"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00"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grpSp>
      <p:grpSp>
        <p:nvGrpSpPr>
          <p:cNvPr id="102" name="Group 38"/>
          <p:cNvGrpSpPr/>
          <p:nvPr/>
        </p:nvGrpSpPr>
        <p:grpSpPr>
          <a:xfrm>
            <a:off x="1977477" y="2232323"/>
            <a:ext cx="348708" cy="293473"/>
            <a:chOff x="5368132" y="2625725"/>
            <a:chExt cx="465138" cy="391319"/>
          </a:xfrm>
          <a:solidFill>
            <a:schemeClr val="accent3"/>
          </a:solidFill>
        </p:grpSpPr>
        <p:sp>
          <p:nvSpPr>
            <p:cNvPr id="103"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04"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05"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grpSp>
      <p:grpSp>
        <p:nvGrpSpPr>
          <p:cNvPr id="114" name="Group 52"/>
          <p:cNvGrpSpPr/>
          <p:nvPr/>
        </p:nvGrpSpPr>
        <p:grpSpPr>
          <a:xfrm>
            <a:off x="5523825" y="3058657"/>
            <a:ext cx="239216" cy="348834"/>
            <a:chOff x="5441157" y="4440238"/>
            <a:chExt cx="319088" cy="465138"/>
          </a:xfrm>
          <a:solidFill>
            <a:schemeClr val="accent4"/>
          </a:solidFill>
        </p:grpSpPr>
        <p:sp>
          <p:nvSpPr>
            <p:cNvPr id="115" name="AutoShape 97"/>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16" name="AutoShape 98"/>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sp>
          <p:nvSpPr>
            <p:cNvPr id="117" name="AutoShape 99"/>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84" tIns="20084" rIns="20084" bIns="20084" anchor="ctr"/>
            <a:lstStyle/>
            <a:p>
              <a:pPr algn="ctr" defTabSz="171389" hangingPunct="0">
                <a:lnSpc>
                  <a:spcPct val="130000"/>
                </a:lnSpc>
              </a:pPr>
              <a:endParaRPr lang="en-US" sz="900" dirty="0">
                <a:solidFill>
                  <a:schemeClr val="tx1">
                    <a:lumMod val="50000"/>
                    <a:lumOff val="50000"/>
                  </a:schemeClr>
                </a:solidFill>
                <a:effectLst>
                  <a:outerShdw blurRad="38100" dist="38100" dir="2700000" algn="tl">
                    <a:srgbClr val="000000"/>
                  </a:outerShdw>
                </a:effectLst>
                <a:latin typeface="Arial" panose="020B0604020202020204" pitchFamily="34" charset="0"/>
                <a:ea typeface="微软简标宋" pitchFamily="2" charset="-122"/>
                <a:sym typeface="Arial" panose="020B0604020202020204" pitchFamily="34" charset="0"/>
              </a:endParaRPr>
            </a:p>
          </p:txBody>
        </p:sp>
      </p:grpSp>
      <p:sp>
        <p:nvSpPr>
          <p:cNvPr id="119" name="TextBox 24"/>
          <p:cNvSpPr txBox="1"/>
          <p:nvPr/>
        </p:nvSpPr>
        <p:spPr>
          <a:xfrm>
            <a:off x="7173460" y="2291897"/>
            <a:ext cx="1362392"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简标宋" pitchFamily="2" charset="-122"/>
              </a:rPr>
              <a:t>通讯工具线上采访</a:t>
            </a:r>
            <a:endParaRPr lang="en-US" altLang="zh-CN" sz="1200" dirty="0">
              <a:solidFill>
                <a:schemeClr val="tx1">
                  <a:lumMod val="75000"/>
                  <a:lumOff val="25000"/>
                </a:schemeClr>
              </a:solidFill>
              <a:latin typeface="微软雅黑" panose="020B0503020204020204" pitchFamily="34" charset="-122"/>
              <a:ea typeface="微软简标宋" pitchFamily="2" charset="-122"/>
            </a:endParaRPr>
          </a:p>
        </p:txBody>
      </p:sp>
      <p:sp>
        <p:nvSpPr>
          <p:cNvPr id="121" name="TextBox 24"/>
          <p:cNvSpPr txBox="1"/>
          <p:nvPr/>
        </p:nvSpPr>
        <p:spPr>
          <a:xfrm>
            <a:off x="6687006" y="3089842"/>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简标宋" pitchFamily="2" charset="-122"/>
              </a:rPr>
              <a:t>线下采访录音</a:t>
            </a:r>
            <a:endParaRPr lang="en-US" altLang="zh-CN" sz="1200" dirty="0">
              <a:solidFill>
                <a:schemeClr val="tx1">
                  <a:lumMod val="75000"/>
                  <a:lumOff val="25000"/>
                </a:schemeClr>
              </a:solidFill>
              <a:latin typeface="微软雅黑" panose="020B0503020204020204" pitchFamily="34" charset="-122"/>
              <a:ea typeface="微软简标宋" pitchFamily="2" charset="-122"/>
            </a:endParaRPr>
          </a:p>
        </p:txBody>
      </p:sp>
      <p:sp>
        <p:nvSpPr>
          <p:cNvPr id="125" name="TextBox 24"/>
          <p:cNvSpPr txBox="1"/>
          <p:nvPr/>
        </p:nvSpPr>
        <p:spPr>
          <a:xfrm>
            <a:off x="4396785" y="3112230"/>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简标宋" pitchFamily="2" charset="-122"/>
                <a:hlinkClick r:id="rId4"/>
              </a:rPr>
              <a:t>线上发布问卷</a:t>
            </a:r>
            <a:endParaRPr lang="en-US" altLang="zh-CN" sz="1200" dirty="0">
              <a:solidFill>
                <a:schemeClr val="tx1">
                  <a:lumMod val="75000"/>
                  <a:lumOff val="25000"/>
                </a:schemeClr>
              </a:solidFill>
              <a:latin typeface="微软雅黑" panose="020B0503020204020204" pitchFamily="34" charset="-122"/>
              <a:ea typeface="微软简标宋" pitchFamily="2" charset="-122"/>
            </a:endParaRPr>
          </a:p>
        </p:txBody>
      </p:sp>
      <p:sp>
        <p:nvSpPr>
          <p:cNvPr id="127" name="TextBox 24"/>
          <p:cNvSpPr txBox="1"/>
          <p:nvPr/>
        </p:nvSpPr>
        <p:spPr>
          <a:xfrm>
            <a:off x="2455181" y="2286864"/>
            <a:ext cx="1054615" cy="250309"/>
          </a:xfrm>
          <a:prstGeom prst="rect">
            <a:avLst/>
          </a:prstGeom>
          <a:noFill/>
        </p:spPr>
        <p:txBody>
          <a:bodyPr wrap="none" lIns="65008" tIns="32504" rIns="65008" bIns="32504" rtlCol="0">
            <a:spAutoFit/>
          </a:bodyPr>
          <a:lstStyle/>
          <a:p>
            <a:r>
              <a:rPr lang="zh-CN" altLang="en-US" sz="1200">
                <a:solidFill>
                  <a:schemeClr val="tx1">
                    <a:lumMod val="75000"/>
                    <a:lumOff val="25000"/>
                  </a:schemeClr>
                </a:solidFill>
                <a:latin typeface="微软雅黑" panose="020B0503020204020204" pitchFamily="34" charset="-122"/>
                <a:ea typeface="微软简标宋" pitchFamily="2" charset="-122"/>
              </a:rPr>
              <a:t>线下发布问卷</a:t>
            </a:r>
            <a:endParaRPr lang="en-US" altLang="zh-CN" sz="1200" dirty="0">
              <a:solidFill>
                <a:schemeClr val="tx1">
                  <a:lumMod val="75000"/>
                  <a:lumOff val="25000"/>
                </a:schemeClr>
              </a:solidFill>
              <a:latin typeface="微软雅黑" panose="020B0503020204020204" pitchFamily="34" charset="-122"/>
              <a:ea typeface="微软简标宋" pitchFamily="2" charset="-122"/>
            </a:endParaRPr>
          </a:p>
        </p:txBody>
      </p:sp>
      <p:sp>
        <p:nvSpPr>
          <p:cNvPr id="155" name="矩形 154">
            <a:extLst>
              <a:ext uri="{FF2B5EF4-FFF2-40B4-BE49-F238E27FC236}">
                <a16:creationId xmlns:a16="http://schemas.microsoft.com/office/drawing/2014/main" id="{237993A1-F264-4F67-A791-AC640FB736F2}"/>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156" name="关于我们">
            <a:extLst>
              <a:ext uri="{FF2B5EF4-FFF2-40B4-BE49-F238E27FC236}">
                <a16:creationId xmlns:a16="http://schemas.microsoft.com/office/drawing/2014/main" id="{453B312D-8BE7-4364-A71D-B71C064D684D}"/>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1.2 </a:t>
            </a:r>
            <a:r>
              <a:rPr lang="zh-CN" altLang="en-US" sz="2100">
                <a:solidFill>
                  <a:schemeClr val="accent1"/>
                </a:solidFill>
                <a:latin typeface="华文中宋" panose="02010600040101010101" pitchFamily="2" charset="-122"/>
                <a:ea typeface="微软简标宋" pitchFamily="2" charset="-122"/>
              </a:rPr>
              <a:t>实践过程</a:t>
            </a:r>
          </a:p>
        </p:txBody>
      </p:sp>
      <p:cxnSp>
        <p:nvCxnSpPr>
          <p:cNvPr id="162" name="直接连接符 161">
            <a:extLst>
              <a:ext uri="{FF2B5EF4-FFF2-40B4-BE49-F238E27FC236}">
                <a16:creationId xmlns:a16="http://schemas.microsoft.com/office/drawing/2014/main" id="{12DE745F-25DA-4349-AE10-494FFC569405}"/>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采访录音">
            <a:hlinkClick r:id="" action="ppaction://media"/>
            <a:extLst>
              <a:ext uri="{FF2B5EF4-FFF2-40B4-BE49-F238E27FC236}">
                <a16:creationId xmlns:a16="http://schemas.microsoft.com/office/drawing/2014/main" id="{DEC5AB8F-2410-4B02-B6C9-8C526DB344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88238" y="3480196"/>
            <a:ext cx="487363" cy="487363"/>
          </a:xfrm>
          <a:prstGeom prst="rect">
            <a:avLst/>
          </a:prstGeom>
        </p:spPr>
      </p:pic>
      <p:pic>
        <p:nvPicPr>
          <p:cNvPr id="1026" name="Picture 2">
            <a:extLst>
              <a:ext uri="{FF2B5EF4-FFF2-40B4-BE49-F238E27FC236}">
                <a16:creationId xmlns:a16="http://schemas.microsoft.com/office/drawing/2014/main" id="{16864274-0C49-4590-83B2-5B714B534E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95556" y="3023798"/>
            <a:ext cx="1229448" cy="163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图片 167">
            <a:extLst>
              <a:ext uri="{FF2B5EF4-FFF2-40B4-BE49-F238E27FC236}">
                <a16:creationId xmlns:a16="http://schemas.microsoft.com/office/drawing/2014/main" id="{14787037-0624-4937-B747-7BE035036470}"/>
              </a:ext>
            </a:extLst>
          </p:cNvPr>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1600523" y="873194"/>
            <a:ext cx="1697626" cy="1280498"/>
          </a:xfrm>
          <a:prstGeom prst="rect">
            <a:avLst/>
          </a:prstGeom>
          <a:noFill/>
          <a:ln>
            <a:noFill/>
          </a:ln>
        </p:spPr>
      </p:pic>
      <p:pic>
        <p:nvPicPr>
          <p:cNvPr id="169" name="图片 168">
            <a:extLst>
              <a:ext uri="{FF2B5EF4-FFF2-40B4-BE49-F238E27FC236}">
                <a16:creationId xmlns:a16="http://schemas.microsoft.com/office/drawing/2014/main" id="{06708DA4-BB81-49BB-91AE-A7A28086EF8E}"/>
              </a:ext>
            </a:extLst>
          </p:cNvPr>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a:off x="2429428" y="866806"/>
            <a:ext cx="1713099" cy="1280498"/>
          </a:xfrm>
          <a:prstGeom prst="rect">
            <a:avLst/>
          </a:prstGeom>
          <a:noFill/>
          <a:ln>
            <a:noFill/>
          </a:ln>
        </p:spPr>
      </p:pic>
      <p:pic>
        <p:nvPicPr>
          <p:cNvPr id="1028" name="Picture 4">
            <a:extLst>
              <a:ext uri="{FF2B5EF4-FFF2-40B4-BE49-F238E27FC236}">
                <a16:creationId xmlns:a16="http://schemas.microsoft.com/office/drawing/2014/main" id="{2FFBD726-9163-4F63-9605-BBC57BFAF1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53720" y="3480196"/>
            <a:ext cx="1888876" cy="118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CDA92B78-12AE-4FB2-9127-0E44E77FD36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9145" y="875322"/>
            <a:ext cx="1095851" cy="1613092"/>
          </a:xfrm>
          <a:prstGeom prst="rect">
            <a:avLst/>
          </a:prstGeom>
        </p:spPr>
      </p:pic>
      <p:pic>
        <p:nvPicPr>
          <p:cNvPr id="6" name="图片 5">
            <a:extLst>
              <a:ext uri="{FF2B5EF4-FFF2-40B4-BE49-F238E27FC236}">
                <a16:creationId xmlns:a16="http://schemas.microsoft.com/office/drawing/2014/main" id="{F3A5F819-C269-470D-947B-FE14B9D6060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49952" y="874916"/>
            <a:ext cx="1252625" cy="1582791"/>
          </a:xfrm>
          <a:prstGeom prst="rect">
            <a:avLst/>
          </a:prstGeom>
        </p:spPr>
      </p:pic>
      <p:pic>
        <p:nvPicPr>
          <p:cNvPr id="8" name="图片 7">
            <a:extLst>
              <a:ext uri="{FF2B5EF4-FFF2-40B4-BE49-F238E27FC236}">
                <a16:creationId xmlns:a16="http://schemas.microsoft.com/office/drawing/2014/main" id="{085F2C55-8349-4102-BF1A-17FA6B7F31C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01586" y="888237"/>
            <a:ext cx="1496845" cy="1588652"/>
          </a:xfrm>
          <a:prstGeom prst="rect">
            <a:avLst/>
          </a:prstGeom>
        </p:spPr>
      </p:pic>
      <p:pic>
        <p:nvPicPr>
          <p:cNvPr id="10" name="图片 9">
            <a:extLst>
              <a:ext uri="{FF2B5EF4-FFF2-40B4-BE49-F238E27FC236}">
                <a16:creationId xmlns:a16="http://schemas.microsoft.com/office/drawing/2014/main" id="{21A095A1-3F00-4788-88EA-F9DDBFBD983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31331" y="873194"/>
            <a:ext cx="1160233" cy="1601638"/>
          </a:xfrm>
          <a:prstGeom prst="rect">
            <a:avLst/>
          </a:prstGeom>
        </p:spPr>
      </p:pic>
      <p:pic>
        <p:nvPicPr>
          <p:cNvPr id="12" name="图片 11">
            <a:extLst>
              <a:ext uri="{FF2B5EF4-FFF2-40B4-BE49-F238E27FC236}">
                <a16:creationId xmlns:a16="http://schemas.microsoft.com/office/drawing/2014/main" id="{F3F1D4A7-8133-4DEA-B124-D3DE8178BB8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69538" y="881918"/>
            <a:ext cx="963053" cy="1214954"/>
          </a:xfrm>
          <a:prstGeom prst="rect">
            <a:avLst/>
          </a:prstGeom>
        </p:spPr>
      </p:pic>
      <p:pic>
        <p:nvPicPr>
          <p:cNvPr id="14" name="图片 13">
            <a:extLst>
              <a:ext uri="{FF2B5EF4-FFF2-40B4-BE49-F238E27FC236}">
                <a16:creationId xmlns:a16="http://schemas.microsoft.com/office/drawing/2014/main" id="{F99769B7-AD89-404D-9A27-3BE3E55B978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43586" y="875109"/>
            <a:ext cx="1258931" cy="1208717"/>
          </a:xfrm>
          <a:prstGeom prst="rect">
            <a:avLst/>
          </a:prstGeom>
        </p:spPr>
      </p:pic>
      <p:pic>
        <p:nvPicPr>
          <p:cNvPr id="16" name="图片 15">
            <a:extLst>
              <a:ext uri="{FF2B5EF4-FFF2-40B4-BE49-F238E27FC236}">
                <a16:creationId xmlns:a16="http://schemas.microsoft.com/office/drawing/2014/main" id="{7A7FD239-6699-49B3-AB64-BBC8F81CABB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t="3689" b="5395"/>
          <a:stretch/>
        </p:blipFill>
        <p:spPr>
          <a:xfrm>
            <a:off x="4281806" y="3407491"/>
            <a:ext cx="832037" cy="1639264"/>
          </a:xfrm>
          <a:prstGeom prst="rect">
            <a:avLst/>
          </a:prstGeom>
        </p:spPr>
      </p:pic>
      <p:pic>
        <p:nvPicPr>
          <p:cNvPr id="18" name="图片 17">
            <a:extLst>
              <a:ext uri="{FF2B5EF4-FFF2-40B4-BE49-F238E27FC236}">
                <a16:creationId xmlns:a16="http://schemas.microsoft.com/office/drawing/2014/main" id="{815403B6-485F-4285-A1C8-F32A0500880F}"/>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66" t="4005" r="266" b="5166"/>
          <a:stretch/>
        </p:blipFill>
        <p:spPr>
          <a:xfrm>
            <a:off x="4788024" y="3407489"/>
            <a:ext cx="818297" cy="1639263"/>
          </a:xfrm>
          <a:prstGeom prst="rect">
            <a:avLst/>
          </a:prstGeom>
        </p:spPr>
      </p:pic>
      <p:pic>
        <p:nvPicPr>
          <p:cNvPr id="20" name="图片 19">
            <a:extLst>
              <a:ext uri="{FF2B5EF4-FFF2-40B4-BE49-F238E27FC236}">
                <a16:creationId xmlns:a16="http://schemas.microsoft.com/office/drawing/2014/main" id="{8112A195-5B2B-4C3E-9801-2CC9848E18A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63822" y="3549113"/>
            <a:ext cx="2493495" cy="1469340"/>
          </a:xfrm>
          <a:prstGeom prst="rect">
            <a:avLst/>
          </a:prstGeom>
        </p:spPr>
      </p:pic>
      <p:sp>
        <p:nvSpPr>
          <p:cNvPr id="118" name="title_2">
            <a:extLst>
              <a:ext uri="{FF2B5EF4-FFF2-40B4-BE49-F238E27FC236}">
                <a16:creationId xmlns:a16="http://schemas.microsoft.com/office/drawing/2014/main" id="{BBEEF5EB-EEBC-47AD-B81B-4BB58DA5716A}"/>
              </a:ext>
            </a:extLst>
          </p:cNvPr>
          <p:cNvSpPr/>
          <p:nvPr/>
        </p:nvSpPr>
        <p:spPr>
          <a:xfrm>
            <a:off x="165965" y="1937994"/>
            <a:ext cx="1114425" cy="37028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研究过程</a:t>
            </a:r>
          </a:p>
        </p:txBody>
      </p:sp>
      <p:sp>
        <p:nvSpPr>
          <p:cNvPr id="120" name="title_3">
            <a:extLst>
              <a:ext uri="{FF2B5EF4-FFF2-40B4-BE49-F238E27FC236}">
                <a16:creationId xmlns:a16="http://schemas.microsoft.com/office/drawing/2014/main" id="{2170ABF0-2E22-4468-9E4B-8F47BBE1E20B}"/>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122" name="title_4">
            <a:extLst>
              <a:ext uri="{FF2B5EF4-FFF2-40B4-BE49-F238E27FC236}">
                <a16:creationId xmlns:a16="http://schemas.microsoft.com/office/drawing/2014/main" id="{023267C4-0AA3-4896-849C-ED64A6BEC638}"/>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123" name="title_5">
            <a:extLst>
              <a:ext uri="{FF2B5EF4-FFF2-40B4-BE49-F238E27FC236}">
                <a16:creationId xmlns:a16="http://schemas.microsoft.com/office/drawing/2014/main" id="{14ED2581-B298-469A-AF58-AC933B679942}"/>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124" name="arrow_游标">
            <a:extLst>
              <a:ext uri="{FF2B5EF4-FFF2-40B4-BE49-F238E27FC236}">
                <a16:creationId xmlns:a16="http://schemas.microsoft.com/office/drawing/2014/main" id="{ACC0ADFF-B60C-498A-96DF-5196E4F3B0CD}"/>
              </a:ext>
            </a:extLst>
          </p:cNvPr>
          <p:cNvGrpSpPr>
            <a:grpSpLocks noChangeAspect="1"/>
          </p:cNvGrpSpPr>
          <p:nvPr/>
        </p:nvGrpSpPr>
        <p:grpSpPr>
          <a:xfrm rot="10800000" flipH="1">
            <a:off x="1391649" y="2045554"/>
            <a:ext cx="155163" cy="155163"/>
            <a:chOff x="510977" y="1676698"/>
            <a:chExt cx="174686" cy="174686"/>
          </a:xfrm>
          <a:solidFill>
            <a:schemeClr val="bg1"/>
          </a:solidFill>
        </p:grpSpPr>
        <p:sp>
          <p:nvSpPr>
            <p:cNvPr id="126" name="椭圆 125">
              <a:extLst>
                <a:ext uri="{FF2B5EF4-FFF2-40B4-BE49-F238E27FC236}">
                  <a16:creationId xmlns:a16="http://schemas.microsoft.com/office/drawing/2014/main" id="{3665C841-6CB7-4FBD-B8DC-234EF5D3C5A8}"/>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128" name="直接连接符 127">
              <a:extLst>
                <a:ext uri="{FF2B5EF4-FFF2-40B4-BE49-F238E27FC236}">
                  <a16:creationId xmlns:a16="http://schemas.microsoft.com/office/drawing/2014/main" id="{C2065CE9-CE77-4B29-8C53-8FB86E85B676}"/>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EC71D337-7A41-4F67-9461-97927DF0C572}"/>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C4335C3B-9733-46C3-B05A-D6BC99BDD8F1}"/>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76568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9"/>
                                        </p:tgtEl>
                                        <p:attrNameLst>
                                          <p:attrName>style.visibility</p:attrName>
                                        </p:attrNameLst>
                                      </p:cBhvr>
                                      <p:to>
                                        <p:strVal val="visible"/>
                                      </p:to>
                                    </p:set>
                                    <p:animEffect transition="in" filter="fade">
                                      <p:cBhvr>
                                        <p:cTn id="11" dur="500"/>
                                        <p:tgtEl>
                                          <p:spTgt spid="16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2019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2" fill="hold" display="0">
                  <p:stCondLst>
                    <p:cond delay="indefinite"/>
                  </p:stCondLst>
                  <p:endCondLst>
                    <p:cond evt="onStopAudio" delay="0">
                      <p:tgtEl>
                        <p:sldTgt/>
                      </p:tgtEl>
                    </p:cond>
                  </p:end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ChangeArrowheads="1"/>
          </p:cNvSpPr>
          <p:nvPr/>
        </p:nvSpPr>
        <p:spPr bwMode="auto">
          <a:xfrm>
            <a:off x="1786657" y="1079685"/>
            <a:ext cx="6658287" cy="89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       考虑到各方面因素，共发放</a:t>
            </a:r>
            <a:r>
              <a:rPr lang="en-US" altLang="zh-CN" sz="1000" b="1">
                <a:solidFill>
                  <a:schemeClr val="tx1">
                    <a:lumMod val="65000"/>
                    <a:lumOff val="35000"/>
                  </a:schemeClr>
                </a:solidFill>
                <a:latin typeface="微软雅黑" panose="020B0503020204020204" pitchFamily="34" charset="-122"/>
                <a:ea typeface="微软雅黑" panose="020B0503020204020204" pitchFamily="34" charset="-122"/>
              </a:rPr>
              <a:t>204</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份问卷，成功收回</a:t>
            </a:r>
            <a:r>
              <a:rPr lang="en-US" altLang="zh-CN" sz="1000" b="1">
                <a:solidFill>
                  <a:schemeClr val="tx1">
                    <a:lumMod val="65000"/>
                    <a:lumOff val="35000"/>
                  </a:schemeClr>
                </a:solidFill>
                <a:latin typeface="微软雅黑" panose="020B0503020204020204" pitchFamily="34" charset="-122"/>
                <a:ea typeface="微软雅黑" panose="020B0503020204020204" pitchFamily="34" charset="-122"/>
              </a:rPr>
              <a:t>203</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张，无效问卷</a:t>
            </a:r>
            <a:r>
              <a:rPr lang="en-US" altLang="zh-CN" sz="90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张，问卷回收率为</a:t>
            </a:r>
            <a:r>
              <a:rPr lang="en-US" altLang="zh-CN" sz="1000" b="1">
                <a:solidFill>
                  <a:schemeClr val="tx1">
                    <a:lumMod val="65000"/>
                    <a:lumOff val="35000"/>
                  </a:schemeClr>
                </a:solidFill>
                <a:latin typeface="微软雅黑" panose="020B0503020204020204" pitchFamily="34" charset="-122"/>
                <a:ea typeface="微软雅黑" panose="020B0503020204020204" pitchFamily="34" charset="-122"/>
              </a:rPr>
              <a:t>99.5%</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，问卷有效率为</a:t>
            </a:r>
            <a:r>
              <a:rPr lang="en-US" altLang="zh-CN" sz="1000" b="1">
                <a:solidFill>
                  <a:schemeClr val="tx1">
                    <a:lumMod val="65000"/>
                    <a:lumOff val="35000"/>
                  </a:schemeClr>
                </a:solidFill>
                <a:latin typeface="微软雅黑" panose="020B0503020204020204" pitchFamily="34" charset="-122"/>
                <a:ea typeface="微软雅黑" panose="020B0503020204020204" pitchFamily="34" charset="-122"/>
              </a:rPr>
              <a:t>98.5%</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       同时，对几名被调查者分别进行了访谈：出于对疫情安全方面的考量，仅对</a:t>
            </a:r>
            <a:r>
              <a:rPr lang="zh-CN" altLang="en-US" sz="1000" b="1">
                <a:solidFill>
                  <a:schemeClr val="tx1">
                    <a:lumMod val="65000"/>
                    <a:lumOff val="35000"/>
                  </a:schemeClr>
                </a:solidFill>
                <a:latin typeface="微软雅黑" panose="020B0503020204020204" pitchFamily="34" charset="-122"/>
                <a:ea typeface="微软雅黑" panose="020B0503020204020204" pitchFamily="34" charset="-122"/>
              </a:rPr>
              <a:t>两位同学</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进行了戴口罩的</a:t>
            </a:r>
            <a:r>
              <a:rPr lang="zh-CN" altLang="en-US" sz="1000" b="1">
                <a:solidFill>
                  <a:schemeClr val="tx1">
                    <a:lumMod val="65000"/>
                    <a:lumOff val="35000"/>
                  </a:schemeClr>
                </a:solidFill>
                <a:latin typeface="微软雅黑" panose="020B0503020204020204" pitchFamily="34" charset="-122"/>
                <a:ea typeface="微软雅黑" panose="020B0503020204020204" pitchFamily="34" charset="-122"/>
              </a:rPr>
              <a:t>面对面采访</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，并保留采访</a:t>
            </a:r>
            <a:r>
              <a:rPr lang="zh-CN" altLang="en-US" sz="1000" b="1">
                <a:solidFill>
                  <a:schemeClr val="tx1">
                    <a:lumMod val="65000"/>
                    <a:lumOff val="35000"/>
                  </a:schemeClr>
                </a:solidFill>
                <a:latin typeface="微软雅黑" panose="020B0503020204020204" pitchFamily="34" charset="-122"/>
                <a:ea typeface="微软雅黑" panose="020B0503020204020204" pitchFamily="34" charset="-122"/>
              </a:rPr>
              <a:t>录音</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记录。其余皆通过</a:t>
            </a:r>
            <a:r>
              <a:rPr lang="en-US" altLang="zh-CN" sz="1000" b="1">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000" b="1">
                <a:solidFill>
                  <a:schemeClr val="tx1">
                    <a:lumMod val="65000"/>
                    <a:lumOff val="35000"/>
                  </a:schemeClr>
                </a:solidFill>
                <a:latin typeface="微软雅黑" panose="020B0503020204020204" pitchFamily="34" charset="-122"/>
                <a:ea typeface="微软雅黑" panose="020B0503020204020204" pitchFamily="34" charset="-122"/>
              </a:rPr>
              <a:t>、微信等通讯工具</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进行采访。</a:t>
            </a:r>
            <a:endParaRPr lang="en-US" altLang="zh-CN" sz="900">
              <a:solidFill>
                <a:schemeClr val="tx1">
                  <a:lumMod val="50000"/>
                  <a:lumOff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80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调查主要</a:t>
            </a:r>
            <a:r>
              <a:rPr lang="zh-CN" altLang="en-US" sz="1000" b="1">
                <a:solidFill>
                  <a:schemeClr val="tx1">
                    <a:lumMod val="65000"/>
                    <a:lumOff val="35000"/>
                  </a:schemeClr>
                </a:solidFill>
                <a:latin typeface="微软雅黑" panose="020B0503020204020204" pitchFamily="34" charset="-122"/>
                <a:ea typeface="微软雅黑" panose="020B0503020204020204" pitchFamily="34" charset="-122"/>
              </a:rPr>
              <a:t>面向作为学生的青年人</a:t>
            </a:r>
            <a:r>
              <a:rPr lang="zh-CN" altLang="en-US" sz="80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以建党一百周年中日常生活中切实感受到的中国科技创新进步作具体分析调查。</a:t>
            </a:r>
          </a:p>
        </p:txBody>
      </p:sp>
      <p:sp>
        <p:nvSpPr>
          <p:cNvPr id="52" name="矩形 51">
            <a:extLst>
              <a:ext uri="{FF2B5EF4-FFF2-40B4-BE49-F238E27FC236}">
                <a16:creationId xmlns:a16="http://schemas.microsoft.com/office/drawing/2014/main" id="{FA89ABF6-2BB5-4018-B24A-321843C00EBF}"/>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53" name="关于我们">
            <a:extLst>
              <a:ext uri="{FF2B5EF4-FFF2-40B4-BE49-F238E27FC236}">
                <a16:creationId xmlns:a16="http://schemas.microsoft.com/office/drawing/2014/main" id="{C2F550F3-5CB7-4A54-8F41-BE60D721FCA9}"/>
              </a:ext>
            </a:extLst>
          </p:cNvPr>
          <p:cNvSpPr/>
          <p:nvPr/>
        </p:nvSpPr>
        <p:spPr>
          <a:xfrm>
            <a:off x="107156" y="334566"/>
            <a:ext cx="3519488" cy="415498"/>
          </a:xfrm>
          <a:prstGeom prst="rect">
            <a:avLst/>
          </a:prstGeom>
        </p:spPr>
        <p:txBody>
          <a:bodyPr>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1.3 </a:t>
            </a:r>
            <a:r>
              <a:rPr lang="zh-CN" altLang="en-US" sz="2100">
                <a:solidFill>
                  <a:schemeClr val="accent1"/>
                </a:solidFill>
                <a:latin typeface="华文中宋" panose="02010600040101010101" pitchFamily="2" charset="-122"/>
                <a:ea typeface="微软简标宋" pitchFamily="2" charset="-122"/>
              </a:rPr>
              <a:t>被调查者组成</a:t>
            </a:r>
          </a:p>
        </p:txBody>
      </p:sp>
      <p:cxnSp>
        <p:nvCxnSpPr>
          <p:cNvPr id="59" name="直接连接符 58">
            <a:extLst>
              <a:ext uri="{FF2B5EF4-FFF2-40B4-BE49-F238E27FC236}">
                <a16:creationId xmlns:a16="http://schemas.microsoft.com/office/drawing/2014/main" id="{8B244B30-F00F-49BE-B930-A6B52D267A05}"/>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71" name="图表 70">
            <a:extLst>
              <a:ext uri="{FF2B5EF4-FFF2-40B4-BE49-F238E27FC236}">
                <a16:creationId xmlns:a16="http://schemas.microsoft.com/office/drawing/2014/main" id="{A1D52B3A-CBE7-4F4F-9A1E-236D16B4E350}"/>
              </a:ext>
            </a:extLst>
          </p:cNvPr>
          <p:cNvGraphicFramePr/>
          <p:nvPr>
            <p:extLst>
              <p:ext uri="{D42A27DB-BD31-4B8C-83A1-F6EECF244321}">
                <p14:modId xmlns:p14="http://schemas.microsoft.com/office/powerpoint/2010/main" val="2539660501"/>
              </p:ext>
            </p:extLst>
          </p:nvPr>
        </p:nvGraphicFramePr>
        <p:xfrm>
          <a:off x="1469230" y="2115210"/>
          <a:ext cx="1844367" cy="268084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2="http://schemas.microsoft.com/office/drawing/2015/10/21/chartex">
        <mc:Choice Requires="cx2">
          <p:graphicFrame>
            <p:nvGraphicFramePr>
              <p:cNvPr id="72" name="图表 71">
                <a:extLst>
                  <a:ext uri="{FF2B5EF4-FFF2-40B4-BE49-F238E27FC236}">
                    <a16:creationId xmlns:a16="http://schemas.microsoft.com/office/drawing/2014/main" id="{45DC366B-9C18-42B8-871A-12F2BE09F313}"/>
                  </a:ext>
                </a:extLst>
              </p:cNvPr>
              <p:cNvGraphicFramePr/>
              <p:nvPr>
                <p:extLst>
                  <p:ext uri="{D42A27DB-BD31-4B8C-83A1-F6EECF244321}">
                    <p14:modId xmlns:p14="http://schemas.microsoft.com/office/powerpoint/2010/main" val="2626268188"/>
                  </p:ext>
                </p:extLst>
              </p:nvPr>
            </p:nvGraphicFramePr>
            <p:xfrm>
              <a:off x="3263344" y="2115211"/>
              <a:ext cx="1852457" cy="268084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2" name="图表 71">
                <a:extLst>
                  <a:ext uri="{FF2B5EF4-FFF2-40B4-BE49-F238E27FC236}">
                    <a16:creationId xmlns:a16="http://schemas.microsoft.com/office/drawing/2014/main" id="{45DC366B-9C18-42B8-871A-12F2BE09F313}"/>
                  </a:ext>
                </a:extLst>
              </p:cNvPr>
              <p:cNvPicPr>
                <a:picLocks noGrp="1" noRot="1" noChangeAspect="1" noMove="1" noResize="1" noEditPoints="1" noAdjustHandles="1" noChangeArrowheads="1" noChangeShapeType="1"/>
              </p:cNvPicPr>
              <p:nvPr/>
            </p:nvPicPr>
            <p:blipFill>
              <a:blip r:embed="rId4"/>
              <a:stretch>
                <a:fillRect/>
              </a:stretch>
            </p:blipFill>
            <p:spPr>
              <a:xfrm>
                <a:off x="3263344" y="2115211"/>
                <a:ext cx="1852457" cy="2680846"/>
              </a:xfrm>
              <a:prstGeom prst="rect">
                <a:avLst/>
              </a:prstGeom>
            </p:spPr>
          </p:pic>
        </mc:Fallback>
      </mc:AlternateContent>
      <p:graphicFrame>
        <p:nvGraphicFramePr>
          <p:cNvPr id="73" name="图表 72">
            <a:extLst>
              <a:ext uri="{FF2B5EF4-FFF2-40B4-BE49-F238E27FC236}">
                <a16:creationId xmlns:a16="http://schemas.microsoft.com/office/drawing/2014/main" id="{6BD7875A-CA07-4BC6-9E84-E3301A134F2E}"/>
              </a:ext>
            </a:extLst>
          </p:cNvPr>
          <p:cNvGraphicFramePr/>
          <p:nvPr>
            <p:extLst>
              <p:ext uri="{D42A27DB-BD31-4B8C-83A1-F6EECF244321}">
                <p14:modId xmlns:p14="http://schemas.microsoft.com/office/powerpoint/2010/main" val="2887275566"/>
              </p:ext>
            </p:extLst>
          </p:nvPr>
        </p:nvGraphicFramePr>
        <p:xfrm>
          <a:off x="5115801" y="2093038"/>
          <a:ext cx="1852457" cy="270301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4" name="图表 73">
            <a:extLst>
              <a:ext uri="{FF2B5EF4-FFF2-40B4-BE49-F238E27FC236}">
                <a16:creationId xmlns:a16="http://schemas.microsoft.com/office/drawing/2014/main" id="{C400ED97-1F6B-4011-B3BA-1F77D5AC0E7C}"/>
              </a:ext>
            </a:extLst>
          </p:cNvPr>
          <p:cNvGraphicFramePr/>
          <p:nvPr>
            <p:extLst>
              <p:ext uri="{D42A27DB-BD31-4B8C-83A1-F6EECF244321}">
                <p14:modId xmlns:p14="http://schemas.microsoft.com/office/powerpoint/2010/main" val="865646229"/>
              </p:ext>
            </p:extLst>
          </p:nvPr>
        </p:nvGraphicFramePr>
        <p:xfrm>
          <a:off x="6900523" y="2115210"/>
          <a:ext cx="1852457" cy="2680845"/>
        </p:xfrm>
        <a:graphic>
          <a:graphicData uri="http://schemas.openxmlformats.org/drawingml/2006/chart">
            <c:chart xmlns:c="http://schemas.openxmlformats.org/drawingml/2006/chart" xmlns:r="http://schemas.openxmlformats.org/officeDocument/2006/relationships" r:id="rId6"/>
          </a:graphicData>
        </a:graphic>
      </p:graphicFrame>
      <p:sp>
        <p:nvSpPr>
          <p:cNvPr id="31" name="title_2">
            <a:extLst>
              <a:ext uri="{FF2B5EF4-FFF2-40B4-BE49-F238E27FC236}">
                <a16:creationId xmlns:a16="http://schemas.microsoft.com/office/drawing/2014/main" id="{B06B226E-E3A6-4A0C-9AA0-10D298B2EF85}"/>
              </a:ext>
            </a:extLst>
          </p:cNvPr>
          <p:cNvSpPr/>
          <p:nvPr/>
        </p:nvSpPr>
        <p:spPr>
          <a:xfrm>
            <a:off x="165965" y="1937994"/>
            <a:ext cx="1114425" cy="37028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研究过程</a:t>
            </a:r>
          </a:p>
        </p:txBody>
      </p:sp>
      <p:sp>
        <p:nvSpPr>
          <p:cNvPr id="32" name="title_3">
            <a:extLst>
              <a:ext uri="{FF2B5EF4-FFF2-40B4-BE49-F238E27FC236}">
                <a16:creationId xmlns:a16="http://schemas.microsoft.com/office/drawing/2014/main" id="{85967072-F28D-4684-97E0-AE56F834EC0F}"/>
              </a:ext>
            </a:extLst>
          </p:cNvPr>
          <p:cNvSpPr/>
          <p:nvPr/>
        </p:nvSpPr>
        <p:spPr>
          <a:xfrm>
            <a:off x="165965" y="2397575"/>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调研结果</a:t>
            </a:r>
          </a:p>
        </p:txBody>
      </p:sp>
      <p:sp>
        <p:nvSpPr>
          <p:cNvPr id="33" name="title_4">
            <a:extLst>
              <a:ext uri="{FF2B5EF4-FFF2-40B4-BE49-F238E27FC236}">
                <a16:creationId xmlns:a16="http://schemas.microsoft.com/office/drawing/2014/main" id="{9B8414D3-D650-4239-A948-13CB4FBDD0F8}"/>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34" name="title_5">
            <a:extLst>
              <a:ext uri="{FF2B5EF4-FFF2-40B4-BE49-F238E27FC236}">
                <a16:creationId xmlns:a16="http://schemas.microsoft.com/office/drawing/2014/main" id="{6FE06821-48E9-4E09-945C-CDF151378E41}"/>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35" name="arrow_游标">
            <a:extLst>
              <a:ext uri="{FF2B5EF4-FFF2-40B4-BE49-F238E27FC236}">
                <a16:creationId xmlns:a16="http://schemas.microsoft.com/office/drawing/2014/main" id="{C4D935C6-30CA-4DF1-B0B7-2D9CC050675B}"/>
              </a:ext>
            </a:extLst>
          </p:cNvPr>
          <p:cNvGrpSpPr>
            <a:grpSpLocks noChangeAspect="1"/>
          </p:cNvGrpSpPr>
          <p:nvPr/>
        </p:nvGrpSpPr>
        <p:grpSpPr>
          <a:xfrm rot="10800000" flipH="1">
            <a:off x="1391649" y="2045554"/>
            <a:ext cx="155163" cy="155163"/>
            <a:chOff x="510977" y="1676698"/>
            <a:chExt cx="174686" cy="174686"/>
          </a:xfrm>
          <a:solidFill>
            <a:schemeClr val="bg1"/>
          </a:solidFill>
        </p:grpSpPr>
        <p:sp>
          <p:nvSpPr>
            <p:cNvPr id="36" name="椭圆 35">
              <a:extLst>
                <a:ext uri="{FF2B5EF4-FFF2-40B4-BE49-F238E27FC236}">
                  <a16:creationId xmlns:a16="http://schemas.microsoft.com/office/drawing/2014/main" id="{92EC0214-DB61-4250-B0C1-FC51A6635A02}"/>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37" name="直接连接符 36">
              <a:extLst>
                <a:ext uri="{FF2B5EF4-FFF2-40B4-BE49-F238E27FC236}">
                  <a16:creationId xmlns:a16="http://schemas.microsoft.com/office/drawing/2014/main" id="{8D83B1E8-EF81-41C5-97BF-990EE2493E05}"/>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9BCDEDC-792A-4538-9B38-E825C0A6C91D}"/>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BC23D0-774D-4786-ABFC-0203163F0287}"/>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6381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282651" y="767553"/>
            <a:ext cx="6339836" cy="3554819"/>
            <a:chOff x="1552727" y="869251"/>
            <a:chExt cx="8453114" cy="4739759"/>
          </a:xfrm>
        </p:grpSpPr>
        <p:grpSp>
          <p:nvGrpSpPr>
            <p:cNvPr id="44" name="组合 43"/>
            <p:cNvGrpSpPr/>
            <p:nvPr/>
          </p:nvGrpSpPr>
          <p:grpSpPr>
            <a:xfrm>
              <a:off x="3199560" y="2139056"/>
              <a:ext cx="6806281" cy="2200150"/>
              <a:chOff x="2357079" y="2128782"/>
              <a:chExt cx="6806281" cy="2200150"/>
            </a:xfrm>
          </p:grpSpPr>
          <p:sp>
            <p:nvSpPr>
              <p:cNvPr id="47" name="矩形 46"/>
              <p:cNvSpPr/>
              <p:nvPr/>
            </p:nvSpPr>
            <p:spPr>
              <a:xfrm>
                <a:off x="2357079" y="2128782"/>
                <a:ext cx="6462877" cy="2200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矩形 45"/>
              <p:cNvSpPr/>
              <p:nvPr/>
            </p:nvSpPr>
            <p:spPr>
              <a:xfrm>
                <a:off x="2922667" y="2400477"/>
                <a:ext cx="6240693" cy="16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250" spc="450" dirty="0">
                  <a:solidFill>
                    <a:srgbClr val="2F5597"/>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文本框 44"/>
            <p:cNvSpPr txBox="1"/>
            <p:nvPr/>
          </p:nvSpPr>
          <p:spPr>
            <a:xfrm>
              <a:off x="4114759" y="2713880"/>
              <a:ext cx="4056246" cy="1025921"/>
            </a:xfrm>
            <a:prstGeom prst="rect">
              <a:avLst/>
            </a:prstGeom>
            <a:noFill/>
          </p:spPr>
          <p:txBody>
            <a:bodyPr wrap="square" rtlCol="0">
              <a:spAutoFit/>
            </a:bodyPr>
            <a:lstStyle/>
            <a:p>
              <a:r>
                <a:rPr lang="zh-CN" altLang="en-US" sz="4400" b="1" spc="600">
                  <a:solidFill>
                    <a:schemeClr val="bg1"/>
                  </a:solidFill>
                  <a:latin typeface="华文中宋" panose="02010600040101010101" pitchFamily="2" charset="-122"/>
                  <a:ea typeface="微软简标宋" pitchFamily="2" charset="-122"/>
                  <a:cs typeface="+mn-ea"/>
                  <a:sym typeface="Arial" panose="020B0604020202020204" pitchFamily="34" charset="0"/>
                </a:rPr>
                <a:t>调研结果</a:t>
              </a:r>
              <a:endParaRPr lang="zh-CN" altLang="en-US" sz="4400" b="1" spc="600" dirty="0">
                <a:solidFill>
                  <a:schemeClr val="bg1"/>
                </a:solidFill>
                <a:latin typeface="华文中宋" panose="02010600040101010101" pitchFamily="2" charset="-122"/>
                <a:ea typeface="微软简标宋" pitchFamily="2" charset="-122"/>
                <a:cs typeface="+mn-ea"/>
                <a:sym typeface="Arial" panose="020B0604020202020204" pitchFamily="34" charset="0"/>
              </a:endParaRPr>
            </a:p>
          </p:txBody>
        </p:sp>
        <p:sp>
          <p:nvSpPr>
            <p:cNvPr id="43" name="文本框 42"/>
            <p:cNvSpPr txBox="1"/>
            <p:nvPr/>
          </p:nvSpPr>
          <p:spPr>
            <a:xfrm>
              <a:off x="1552727" y="869251"/>
              <a:ext cx="2178374" cy="4739759"/>
            </a:xfrm>
            <a:prstGeom prst="rect">
              <a:avLst/>
            </a:prstGeom>
            <a:noFill/>
          </p:spPr>
          <p:txBody>
            <a:bodyPr wrap="none" rtlCol="0">
              <a:spAutoFit/>
            </a:bodyPr>
            <a:lstStyle/>
            <a:p>
              <a:r>
                <a:rPr lang="en-US" altLang="zh-CN"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rPr>
                <a:t>2</a:t>
              </a:r>
              <a:endParaRPr lang="zh-CN" altLang="en-US" sz="22500" dirty="0">
                <a:solidFill>
                  <a:schemeClr val="accent1"/>
                </a:solidFill>
                <a:latin typeface="Impact" panose="020B080603090205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9508075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4306C0-34D8-4BB8-8B8C-9E8965D793AC}"/>
              </a:ext>
            </a:extLst>
          </p:cNvPr>
          <p:cNvSpPr/>
          <p:nvPr/>
        </p:nvSpPr>
        <p:spPr>
          <a:xfrm>
            <a:off x="2181314" y="1282278"/>
            <a:ext cx="5918961" cy="667806"/>
          </a:xfrm>
          <a:prstGeom prst="rect">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endParaRPr>
          </a:p>
        </p:txBody>
      </p:sp>
      <p:sp>
        <p:nvSpPr>
          <p:cNvPr id="33" name="TextBox 29"/>
          <p:cNvSpPr txBox="1"/>
          <p:nvPr/>
        </p:nvSpPr>
        <p:spPr>
          <a:xfrm>
            <a:off x="2304738" y="1321210"/>
            <a:ext cx="5651523" cy="583988"/>
          </a:xfrm>
          <a:prstGeom prst="rect">
            <a:avLst/>
          </a:prstGeom>
          <a:noFill/>
        </p:spPr>
        <p:txBody>
          <a:bodyPr wrap="square" lIns="65001" tIns="32500" rIns="118084" bIns="29521" numCol="1" spcCol="256032">
            <a:spAutoFit/>
          </a:bodyPr>
          <a:lstStyle/>
          <a:p>
            <a:pPr algn="just">
              <a:lnSpc>
                <a:spcPct val="150000"/>
              </a:lnSpc>
              <a:defRPr/>
            </a:pP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超过一半</a:t>
            </a:r>
            <a:r>
              <a:rPr lang="zh-CN" altLang="en-US" sz="1200">
                <a:solidFill>
                  <a:schemeClr val="accent5"/>
                </a:solidFill>
                <a:latin typeface="微软雅黑" panose="020B0503020204020204" pitchFamily="34" charset="-122"/>
                <a:ea typeface="微软雅黑" panose="020B0503020204020204" pitchFamily="34" charset="-122"/>
                <a:cs typeface="+mn-ea"/>
                <a:sym typeface="+mn-lt"/>
              </a:rPr>
              <a:t>人认为党的发展与科技创新是相辅相成的，二者缺一不可。没有党的工作引导，科技发展不可能达到今天的成就，而没有科技，党的发展也会变得困难。</a:t>
            </a:r>
            <a:endParaRPr lang="en-US" altLang="zh-CN" sz="1100" dirty="0">
              <a:solidFill>
                <a:schemeClr val="accent5"/>
              </a:solidFill>
              <a:latin typeface="微软雅黑" panose="020B0503020204020204" pitchFamily="34" charset="-122"/>
              <a:ea typeface="微软雅黑" panose="020B0503020204020204" pitchFamily="34" charset="-122"/>
              <a:cs typeface="+mn-ea"/>
              <a:sym typeface="+mn-lt"/>
            </a:endParaRPr>
          </a:p>
        </p:txBody>
      </p:sp>
      <p:sp>
        <p:nvSpPr>
          <p:cNvPr id="34" name="矩形 33">
            <a:extLst>
              <a:ext uri="{FF2B5EF4-FFF2-40B4-BE49-F238E27FC236}">
                <a16:creationId xmlns:a16="http://schemas.microsoft.com/office/drawing/2014/main" id="{488DE702-C6D5-4A4C-8CAD-A6E9613BFFBA}"/>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35" name="关于我们">
            <a:extLst>
              <a:ext uri="{FF2B5EF4-FFF2-40B4-BE49-F238E27FC236}">
                <a16:creationId xmlns:a16="http://schemas.microsoft.com/office/drawing/2014/main" id="{DBC4C338-DFF2-4C28-B979-587890ED2BC3}"/>
              </a:ext>
            </a:extLst>
          </p:cNvPr>
          <p:cNvSpPr/>
          <p:nvPr/>
        </p:nvSpPr>
        <p:spPr>
          <a:xfrm>
            <a:off x="107155" y="334566"/>
            <a:ext cx="4320813"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2.1 </a:t>
            </a:r>
            <a:r>
              <a:rPr lang="zh-CN" altLang="en-US" sz="2100">
                <a:solidFill>
                  <a:schemeClr val="accent1"/>
                </a:solidFill>
                <a:latin typeface="华文中宋" panose="02010600040101010101" pitchFamily="2" charset="-122"/>
                <a:ea typeface="微软简标宋" pitchFamily="2" charset="-122"/>
              </a:rPr>
              <a:t>党的发展与科技创新的关系</a:t>
            </a:r>
          </a:p>
        </p:txBody>
      </p:sp>
      <p:cxnSp>
        <p:nvCxnSpPr>
          <p:cNvPr id="41" name="直接连接符 40">
            <a:extLst>
              <a:ext uri="{FF2B5EF4-FFF2-40B4-BE49-F238E27FC236}">
                <a16:creationId xmlns:a16="http://schemas.microsoft.com/office/drawing/2014/main" id="{F89D997A-4334-489C-8385-4514C45BD86A}"/>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47" name="图表 46">
            <a:extLst>
              <a:ext uri="{FF2B5EF4-FFF2-40B4-BE49-F238E27FC236}">
                <a16:creationId xmlns:a16="http://schemas.microsoft.com/office/drawing/2014/main" id="{14D63CBE-B217-40EA-AA65-2326058C8D4C}"/>
              </a:ext>
            </a:extLst>
          </p:cNvPr>
          <p:cNvGraphicFramePr/>
          <p:nvPr>
            <p:extLst>
              <p:ext uri="{D42A27DB-BD31-4B8C-83A1-F6EECF244321}">
                <p14:modId xmlns:p14="http://schemas.microsoft.com/office/powerpoint/2010/main" val="334384489"/>
              </p:ext>
            </p:extLst>
          </p:nvPr>
        </p:nvGraphicFramePr>
        <p:xfrm>
          <a:off x="2242016" y="2337186"/>
          <a:ext cx="5832645" cy="2239549"/>
        </p:xfrm>
        <a:graphic>
          <a:graphicData uri="http://schemas.openxmlformats.org/drawingml/2006/chart">
            <c:chart xmlns:c="http://schemas.openxmlformats.org/drawingml/2006/chart" xmlns:r="http://schemas.openxmlformats.org/officeDocument/2006/relationships" r:id="rId2"/>
          </a:graphicData>
        </a:graphic>
      </p:graphicFrame>
      <p:sp>
        <p:nvSpPr>
          <p:cNvPr id="29" name="title_2">
            <a:extLst>
              <a:ext uri="{FF2B5EF4-FFF2-40B4-BE49-F238E27FC236}">
                <a16:creationId xmlns:a16="http://schemas.microsoft.com/office/drawing/2014/main" id="{6FD4B3BE-2CF0-4E92-8CA1-AB0CEC790085}"/>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30" name="title_3">
            <a:extLst>
              <a:ext uri="{FF2B5EF4-FFF2-40B4-BE49-F238E27FC236}">
                <a16:creationId xmlns:a16="http://schemas.microsoft.com/office/drawing/2014/main" id="{2734490C-84FA-41F5-8E8F-373DBF6CCA79}"/>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31" name="title_4">
            <a:extLst>
              <a:ext uri="{FF2B5EF4-FFF2-40B4-BE49-F238E27FC236}">
                <a16:creationId xmlns:a16="http://schemas.microsoft.com/office/drawing/2014/main" id="{F6619853-ECB6-45E8-B564-B8EBF8F6935A}"/>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32" name="title_5">
            <a:extLst>
              <a:ext uri="{FF2B5EF4-FFF2-40B4-BE49-F238E27FC236}">
                <a16:creationId xmlns:a16="http://schemas.microsoft.com/office/drawing/2014/main" id="{22CE1F24-616F-4A80-96E2-652DF78558BE}"/>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48" name="arrow_游标">
            <a:extLst>
              <a:ext uri="{FF2B5EF4-FFF2-40B4-BE49-F238E27FC236}">
                <a16:creationId xmlns:a16="http://schemas.microsoft.com/office/drawing/2014/main" id="{921DB2F9-7E62-4AC6-A4E1-957749D729F0}"/>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51" name="椭圆 50">
              <a:extLst>
                <a:ext uri="{FF2B5EF4-FFF2-40B4-BE49-F238E27FC236}">
                  <a16:creationId xmlns:a16="http://schemas.microsoft.com/office/drawing/2014/main" id="{D67A3250-0D6A-450A-B9EB-8E0FE7D534D4}"/>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2" name="直接连接符 51">
              <a:extLst>
                <a:ext uri="{FF2B5EF4-FFF2-40B4-BE49-F238E27FC236}">
                  <a16:creationId xmlns:a16="http://schemas.microsoft.com/office/drawing/2014/main" id="{0CA98573-1569-4E0B-BA9A-1FD49C73365E}"/>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06D5D7E-5B16-476E-8B42-63A62D004E8D}"/>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8D2E7C9-D1B6-4A52-86BE-53F6DB0EDE5A}"/>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0739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BEA9E612-691B-4C41-A276-48EDA7680B0E}"/>
              </a:ext>
            </a:extLst>
          </p:cNvPr>
          <p:cNvSpPr/>
          <p:nvPr/>
        </p:nvSpPr>
        <p:spPr>
          <a:xfrm flipV="1">
            <a:off x="126206" y="785813"/>
            <a:ext cx="8891588" cy="45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a:ea typeface="微软简标宋" pitchFamily="2" charset="-122"/>
            </a:endParaRPr>
          </a:p>
        </p:txBody>
      </p:sp>
      <p:sp>
        <p:nvSpPr>
          <p:cNvPr id="25" name="关于我们">
            <a:extLst>
              <a:ext uri="{FF2B5EF4-FFF2-40B4-BE49-F238E27FC236}">
                <a16:creationId xmlns:a16="http://schemas.microsoft.com/office/drawing/2014/main" id="{4C789F54-CE2F-49B5-9F4F-B13AFF14C4ED}"/>
              </a:ext>
            </a:extLst>
          </p:cNvPr>
          <p:cNvSpPr/>
          <p:nvPr/>
        </p:nvSpPr>
        <p:spPr>
          <a:xfrm>
            <a:off x="107155" y="334566"/>
            <a:ext cx="4752875" cy="415498"/>
          </a:xfrm>
          <a:prstGeom prst="rect">
            <a:avLst/>
          </a:prstGeom>
        </p:spPr>
        <p:txBody>
          <a:bodyPr wrap="square">
            <a:spAutoFit/>
          </a:bodyPr>
          <a:lstStyle/>
          <a:p>
            <a:pPr eaLnBrk="1" fontAlgn="auto" hangingPunct="1">
              <a:spcBef>
                <a:spcPct val="0"/>
              </a:spcBef>
              <a:spcAft>
                <a:spcPct val="0"/>
              </a:spcAft>
              <a:defRPr/>
            </a:pPr>
            <a:r>
              <a:rPr lang="en-US" altLang="zh-CN" sz="2100">
                <a:solidFill>
                  <a:schemeClr val="accent1"/>
                </a:solidFill>
                <a:latin typeface="华文中宋" panose="02010600040101010101" pitchFamily="2" charset="-122"/>
                <a:ea typeface="微软简标宋" pitchFamily="2" charset="-122"/>
              </a:rPr>
              <a:t>2.2 </a:t>
            </a:r>
            <a:r>
              <a:rPr lang="zh-CN" altLang="en-US" sz="2100">
                <a:solidFill>
                  <a:schemeClr val="accent1"/>
                </a:solidFill>
                <a:latin typeface="华文中宋" panose="02010600040101010101" pitchFamily="2" charset="-122"/>
                <a:ea typeface="微软简标宋" pitchFamily="2" charset="-122"/>
              </a:rPr>
              <a:t>党重视科技创新的原因</a:t>
            </a:r>
          </a:p>
        </p:txBody>
      </p:sp>
      <p:cxnSp>
        <p:nvCxnSpPr>
          <p:cNvPr id="31" name="直接连接符 30">
            <a:extLst>
              <a:ext uri="{FF2B5EF4-FFF2-40B4-BE49-F238E27FC236}">
                <a16:creationId xmlns:a16="http://schemas.microsoft.com/office/drawing/2014/main" id="{80B3E376-D198-4DCA-93FB-D664E924281F}"/>
              </a:ext>
            </a:extLst>
          </p:cNvPr>
          <p:cNvCxnSpPr/>
          <p:nvPr/>
        </p:nvCxnSpPr>
        <p:spPr>
          <a:xfrm flipH="1">
            <a:off x="1469231" y="1131094"/>
            <a:ext cx="0" cy="3744516"/>
          </a:xfrm>
          <a:prstGeom prst="line">
            <a:avLst/>
          </a:prstGeom>
          <a:ln w="9525">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84CD0D7-64CD-42CB-BDEF-468EC517EFE3}"/>
              </a:ext>
            </a:extLst>
          </p:cNvPr>
          <p:cNvSpPr txBox="1"/>
          <p:nvPr/>
        </p:nvSpPr>
        <p:spPr>
          <a:xfrm>
            <a:off x="3899304" y="4440958"/>
            <a:ext cx="2772287" cy="246221"/>
          </a:xfrm>
          <a:prstGeom prst="rect">
            <a:avLst/>
          </a:prstGeom>
          <a:noFill/>
        </p:spPr>
        <p:txBody>
          <a:bodyPr wrap="square">
            <a:spAutoFit/>
          </a:bodyPr>
          <a:lstStyle/>
          <a:p>
            <a:pPr algn="ctr"/>
            <a:r>
              <a:rPr lang="zh-CN" altLang="en-US" sz="1000" b="1" kern="10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您认为党重视科技创新的原因是？</a:t>
            </a:r>
            <a:endParaRPr lang="zh-CN" altLang="en-US" sz="1000" b="1">
              <a:solidFill>
                <a:schemeClr val="accent5">
                  <a:lumMod val="50000"/>
                </a:schemeClr>
              </a:solidFill>
              <a:latin typeface="微软雅黑" panose="020B0503020204020204" pitchFamily="34" charset="-122"/>
              <a:ea typeface="微软雅黑" panose="020B0503020204020204" pitchFamily="34" charset="-122"/>
            </a:endParaRPr>
          </a:p>
        </p:txBody>
      </p:sp>
      <p:graphicFrame>
        <p:nvGraphicFramePr>
          <p:cNvPr id="20" name="图表 19">
            <a:extLst>
              <a:ext uri="{FF2B5EF4-FFF2-40B4-BE49-F238E27FC236}">
                <a16:creationId xmlns:a16="http://schemas.microsoft.com/office/drawing/2014/main" id="{D03A13D5-5DEA-424B-BA9F-01BAEE29E2B5}"/>
              </a:ext>
            </a:extLst>
          </p:cNvPr>
          <p:cNvGraphicFramePr/>
          <p:nvPr>
            <p:extLst>
              <p:ext uri="{D42A27DB-BD31-4B8C-83A1-F6EECF244321}">
                <p14:modId xmlns:p14="http://schemas.microsoft.com/office/powerpoint/2010/main" val="2139571489"/>
              </p:ext>
            </p:extLst>
          </p:nvPr>
        </p:nvGraphicFramePr>
        <p:xfrm>
          <a:off x="1782021" y="2075929"/>
          <a:ext cx="6923795" cy="2365029"/>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Box 29">
            <a:extLst>
              <a:ext uri="{FF2B5EF4-FFF2-40B4-BE49-F238E27FC236}">
                <a16:creationId xmlns:a16="http://schemas.microsoft.com/office/drawing/2014/main" id="{D61BCB1E-CB12-4007-863A-F85B469379D0}"/>
              </a:ext>
            </a:extLst>
          </p:cNvPr>
          <p:cNvSpPr txBox="1"/>
          <p:nvPr/>
        </p:nvSpPr>
        <p:spPr>
          <a:xfrm>
            <a:off x="1743239" y="1129489"/>
            <a:ext cx="6962577" cy="860987"/>
          </a:xfrm>
          <a:prstGeom prst="rect">
            <a:avLst/>
          </a:prstGeom>
          <a:noFill/>
        </p:spPr>
        <p:txBody>
          <a:bodyPr wrap="square" lIns="65001" tIns="32500" rIns="118084" bIns="29521" numCol="1" spcCol="256032">
            <a:spAutoFit/>
          </a:bodyPr>
          <a:lstStyle/>
          <a:p>
            <a:pPr algn="just">
              <a:lnSpc>
                <a:spcPct val="150000"/>
              </a:lnSpc>
              <a:defRPr/>
            </a:pPr>
            <a:r>
              <a:rPr lang="zh-CN" altLang="en-US" sz="1200">
                <a:solidFill>
                  <a:schemeClr val="accent5"/>
                </a:solidFill>
                <a:latin typeface="微软雅黑" panose="020B0503020204020204" pitchFamily="34" charset="-122"/>
                <a:ea typeface="微软雅黑" panose="020B0503020204020204" pitchFamily="34" charset="-122"/>
                <a:cs typeface="+mn-ea"/>
                <a:sym typeface="+mn-lt"/>
              </a:rPr>
              <a:t>      从下图的调查结果可以看出，</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超过</a:t>
            </a:r>
            <a:r>
              <a:rPr lang="en-US" altLang="zh-CN"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90%</a:t>
            </a:r>
            <a:r>
              <a:rPr lang="zh-CN" altLang="en-US" sz="1200">
                <a:solidFill>
                  <a:schemeClr val="accent5"/>
                </a:solidFill>
                <a:latin typeface="微软雅黑" panose="020B0503020204020204" pitchFamily="34" charset="-122"/>
                <a:ea typeface="微软雅黑" panose="020B0503020204020204" pitchFamily="34" charset="-122"/>
                <a:cs typeface="+mn-ea"/>
                <a:sym typeface="+mn-lt"/>
              </a:rPr>
              <a:t>的人认为科技创新是增强我国国际竞争力的客观需要，是经济发展的决定因素，</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超过一半</a:t>
            </a:r>
            <a:r>
              <a:rPr lang="zh-CN" altLang="en-US" sz="1200">
                <a:solidFill>
                  <a:schemeClr val="accent5"/>
                </a:solidFill>
                <a:latin typeface="微软雅黑" panose="020B0503020204020204" pitchFamily="34" charset="-122"/>
                <a:ea typeface="微软雅黑" panose="020B0503020204020204" pitchFamily="34" charset="-122"/>
                <a:cs typeface="+mn-ea"/>
                <a:sym typeface="+mn-lt"/>
              </a:rPr>
              <a:t>人认为创新是一个民族进步的灵魂，是一个国家兴旺发达的不竭动力，而在重视科技创新可以巩固党的地位方面只有</a:t>
            </a:r>
            <a:r>
              <a:rPr lang="en-US" altLang="zh-CN"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80</a:t>
            </a:r>
            <a:r>
              <a:rPr lang="zh-CN" altLang="en-US" sz="1200" b="1">
                <a:solidFill>
                  <a:schemeClr val="accent5">
                    <a:lumMod val="50000"/>
                  </a:schemeClr>
                </a:solidFill>
                <a:latin typeface="微软雅黑" panose="020B0503020204020204" pitchFamily="34" charset="-122"/>
                <a:ea typeface="微软雅黑" panose="020B0503020204020204" pitchFamily="34" charset="-122"/>
                <a:cs typeface="+mn-ea"/>
                <a:sym typeface="+mn-lt"/>
              </a:rPr>
              <a:t>人</a:t>
            </a:r>
            <a:r>
              <a:rPr lang="zh-CN" altLang="en-US" sz="1200">
                <a:solidFill>
                  <a:schemeClr val="accent5"/>
                </a:solidFill>
                <a:latin typeface="微软雅黑" panose="020B0503020204020204" pitchFamily="34" charset="-122"/>
                <a:ea typeface="微软雅黑" panose="020B0503020204020204" pitchFamily="34" charset="-122"/>
                <a:cs typeface="+mn-ea"/>
                <a:sym typeface="+mn-lt"/>
              </a:rPr>
              <a:t>选择。</a:t>
            </a:r>
            <a:endParaRPr lang="en-US" altLang="zh-CN" sz="1100" dirty="0">
              <a:solidFill>
                <a:schemeClr val="accent5"/>
              </a:solidFill>
              <a:latin typeface="微软雅黑" panose="020B0503020204020204" pitchFamily="34" charset="-122"/>
              <a:ea typeface="微软雅黑" panose="020B0503020204020204" pitchFamily="34" charset="-122"/>
              <a:cs typeface="+mn-ea"/>
              <a:sym typeface="+mn-lt"/>
            </a:endParaRPr>
          </a:p>
        </p:txBody>
      </p:sp>
      <p:sp>
        <p:nvSpPr>
          <p:cNvPr id="49" name="title_2">
            <a:extLst>
              <a:ext uri="{FF2B5EF4-FFF2-40B4-BE49-F238E27FC236}">
                <a16:creationId xmlns:a16="http://schemas.microsoft.com/office/drawing/2014/main" id="{336237B4-AA14-4326-AAE0-69C224AEC47A}"/>
              </a:ext>
            </a:extLst>
          </p:cNvPr>
          <p:cNvSpPr/>
          <p:nvPr/>
        </p:nvSpPr>
        <p:spPr>
          <a:xfrm>
            <a:off x="165965" y="1937994"/>
            <a:ext cx="1114425" cy="37028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研究过程</a:t>
            </a:r>
          </a:p>
        </p:txBody>
      </p:sp>
      <p:sp>
        <p:nvSpPr>
          <p:cNvPr id="50" name="title_3">
            <a:extLst>
              <a:ext uri="{FF2B5EF4-FFF2-40B4-BE49-F238E27FC236}">
                <a16:creationId xmlns:a16="http://schemas.microsoft.com/office/drawing/2014/main" id="{CB1EB69B-9DAE-4949-8A52-232A50F3357A}"/>
              </a:ext>
            </a:extLst>
          </p:cNvPr>
          <p:cNvSpPr/>
          <p:nvPr/>
        </p:nvSpPr>
        <p:spPr>
          <a:xfrm>
            <a:off x="165965" y="2397575"/>
            <a:ext cx="1114425" cy="369094"/>
          </a:xfrm>
          <a:prstGeom prst="roundRect">
            <a:avLst/>
          </a:prstGeom>
          <a:solidFill>
            <a:srgbClr val="C00000"/>
          </a:solidFill>
          <a:ln w="9525" cap="flat" cmpd="sng" algn="ctr">
            <a:noFill/>
            <a:prstDash val="solid"/>
          </a:ln>
          <a:effectLst/>
        </p:spPr>
        <p:txBody>
          <a:bodyPr anchor="ctr"/>
          <a:lstStyle/>
          <a:p>
            <a:pPr algn="ctr" fontAlgn="auto"/>
            <a:r>
              <a:rPr lang="zh-CN" altLang="en-US" sz="1600" kern="0">
                <a:solidFill>
                  <a:schemeClr val="bg1"/>
                </a:solidFill>
                <a:latin typeface="黑体" panose="02010609060101010101" pitchFamily="49" charset="-122"/>
                <a:ea typeface="微软简标宋" pitchFamily="2" charset="-122"/>
              </a:rPr>
              <a:t>调研结果</a:t>
            </a:r>
          </a:p>
        </p:txBody>
      </p:sp>
      <p:sp>
        <p:nvSpPr>
          <p:cNvPr id="51" name="title_4">
            <a:extLst>
              <a:ext uri="{FF2B5EF4-FFF2-40B4-BE49-F238E27FC236}">
                <a16:creationId xmlns:a16="http://schemas.microsoft.com/office/drawing/2014/main" id="{B20C77E9-D5AE-4FF1-9060-C535B9595611}"/>
              </a:ext>
            </a:extLst>
          </p:cNvPr>
          <p:cNvSpPr/>
          <p:nvPr/>
        </p:nvSpPr>
        <p:spPr>
          <a:xfrm>
            <a:off x="165965" y="2857157"/>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结果分析</a:t>
            </a:r>
            <a:endParaRPr lang="en-US" altLang="zh-CN" sz="1600" kern="0">
              <a:solidFill>
                <a:sysClr val="windowText" lastClr="000000"/>
              </a:solidFill>
              <a:latin typeface="黑体" panose="02010609060101010101" pitchFamily="49" charset="-122"/>
              <a:ea typeface="微软简标宋" pitchFamily="2" charset="-122"/>
            </a:endParaRPr>
          </a:p>
        </p:txBody>
      </p:sp>
      <p:sp>
        <p:nvSpPr>
          <p:cNvPr id="52" name="title_5">
            <a:extLst>
              <a:ext uri="{FF2B5EF4-FFF2-40B4-BE49-F238E27FC236}">
                <a16:creationId xmlns:a16="http://schemas.microsoft.com/office/drawing/2014/main" id="{06CE0910-B62B-46A9-8ED1-F1EDF34BA902}"/>
              </a:ext>
            </a:extLst>
          </p:cNvPr>
          <p:cNvSpPr/>
          <p:nvPr/>
        </p:nvSpPr>
        <p:spPr>
          <a:xfrm>
            <a:off x="165965" y="3316738"/>
            <a:ext cx="1114425" cy="369094"/>
          </a:xfrm>
          <a:prstGeom prst="roundRect">
            <a:avLst/>
          </a:prstGeom>
          <a:solidFill>
            <a:schemeClr val="bg2"/>
          </a:solidFill>
          <a:ln w="9525" cap="flat" cmpd="sng" algn="ctr">
            <a:noFill/>
            <a:prstDash val="solid"/>
          </a:ln>
          <a:effectLst/>
        </p:spPr>
        <p:txBody>
          <a:bodyPr anchor="ctr"/>
          <a:lstStyle/>
          <a:p>
            <a:pPr algn="ctr" fontAlgn="auto"/>
            <a:r>
              <a:rPr lang="zh-CN" altLang="en-US" sz="1600" kern="0">
                <a:solidFill>
                  <a:sysClr val="windowText" lastClr="000000"/>
                </a:solidFill>
                <a:latin typeface="黑体" panose="02010609060101010101" pitchFamily="49" charset="-122"/>
                <a:ea typeface="微软简标宋" pitchFamily="2" charset="-122"/>
              </a:rPr>
              <a:t>总结展望</a:t>
            </a:r>
          </a:p>
        </p:txBody>
      </p:sp>
      <p:grpSp>
        <p:nvGrpSpPr>
          <p:cNvPr id="53" name="arrow_游标">
            <a:extLst>
              <a:ext uri="{FF2B5EF4-FFF2-40B4-BE49-F238E27FC236}">
                <a16:creationId xmlns:a16="http://schemas.microsoft.com/office/drawing/2014/main" id="{0FF22FE9-E346-45FA-8645-CEE2D56A94C9}"/>
              </a:ext>
            </a:extLst>
          </p:cNvPr>
          <p:cNvGrpSpPr>
            <a:grpSpLocks noChangeAspect="1"/>
          </p:cNvGrpSpPr>
          <p:nvPr/>
        </p:nvGrpSpPr>
        <p:grpSpPr>
          <a:xfrm rot="10800000" flipH="1">
            <a:off x="1391649" y="2494168"/>
            <a:ext cx="155163" cy="155163"/>
            <a:chOff x="510977" y="1676698"/>
            <a:chExt cx="174686" cy="174686"/>
          </a:xfrm>
          <a:solidFill>
            <a:schemeClr val="bg1"/>
          </a:solidFill>
        </p:grpSpPr>
        <p:sp>
          <p:nvSpPr>
            <p:cNvPr id="54" name="椭圆 53">
              <a:extLst>
                <a:ext uri="{FF2B5EF4-FFF2-40B4-BE49-F238E27FC236}">
                  <a16:creationId xmlns:a16="http://schemas.microsoft.com/office/drawing/2014/main" id="{F8330EC9-A0E7-4564-BBC1-242492F9E57E}"/>
                </a:ext>
              </a:extLst>
            </p:cNvPr>
            <p:cNvSpPr/>
            <p:nvPr/>
          </p:nvSpPr>
          <p:spPr>
            <a:xfrm>
              <a:off x="510977" y="1676698"/>
              <a:ext cx="174686" cy="174686"/>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eaLnBrk="1" fontAlgn="auto" hangingPunct="1">
                <a:spcBef>
                  <a:spcPct val="0"/>
                </a:spcBef>
                <a:spcAft>
                  <a:spcPct val="0"/>
                </a:spcAft>
                <a:defRPr/>
              </a:pPr>
              <a:endParaRPr lang="zh-CN" altLang="en-US">
                <a:solidFill>
                  <a:schemeClr val="bg1">
                    <a:lumMod val="50000"/>
                  </a:schemeClr>
                </a:solidFill>
                <a:ea typeface="微软简标宋" pitchFamily="2" charset="-122"/>
              </a:endParaRPr>
            </a:p>
          </p:txBody>
        </p:sp>
        <p:cxnSp>
          <p:nvCxnSpPr>
            <p:cNvPr id="55" name="直接连接符 54">
              <a:extLst>
                <a:ext uri="{FF2B5EF4-FFF2-40B4-BE49-F238E27FC236}">
                  <a16:creationId xmlns:a16="http://schemas.microsoft.com/office/drawing/2014/main" id="{03C0BE8A-DD0F-48AB-8725-F09087B6D567}"/>
                </a:ext>
              </a:extLst>
            </p:cNvPr>
            <p:cNvCxnSpPr/>
            <p:nvPr/>
          </p:nvCxnSpPr>
          <p:spPr>
            <a:xfrm>
              <a:off x="541962" y="1766660"/>
              <a:ext cx="945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AEE655E-F505-466D-A11A-EC1BFD88C4D6}"/>
                </a:ext>
              </a:extLst>
            </p:cNvPr>
            <p:cNvCxnSpPr/>
            <p:nvPr/>
          </p:nvCxnSpPr>
          <p:spPr>
            <a:xfrm rot="2700000">
              <a:off x="579030" y="1740848"/>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4092079-51E4-4803-AD52-81884DB47AC9}"/>
                </a:ext>
              </a:extLst>
            </p:cNvPr>
            <p:cNvCxnSpPr/>
            <p:nvPr/>
          </p:nvCxnSpPr>
          <p:spPr>
            <a:xfrm rot="8100000">
              <a:off x="582566" y="1790770"/>
              <a:ext cx="75600" cy="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68097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DBE737A-5A72-42F1-A16F-B5BF497EEBF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674.pptx"/>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1_自定义设计方案">
  <a:themeElements>
    <a:clrScheme name="自定义 345">
      <a:dk1>
        <a:sysClr val="windowText" lastClr="000000"/>
      </a:dk1>
      <a:lt1>
        <a:sysClr val="window" lastClr="FFFFFF"/>
      </a:lt1>
      <a:dk2>
        <a:srgbClr val="44546A"/>
      </a:dk2>
      <a:lt2>
        <a:srgbClr val="E7E6E6"/>
      </a:lt2>
      <a:accent1>
        <a:srgbClr val="354456"/>
      </a:accent1>
      <a:accent2>
        <a:srgbClr val="889EB6"/>
      </a:accent2>
      <a:accent3>
        <a:srgbClr val="354456"/>
      </a:accent3>
      <a:accent4>
        <a:srgbClr val="889EB6"/>
      </a:accent4>
      <a:accent5>
        <a:srgbClr val="354456"/>
      </a:accent5>
      <a:accent6>
        <a:srgbClr val="889EB6"/>
      </a:accent6>
      <a:hlink>
        <a:srgbClr val="354456"/>
      </a:hlink>
      <a:folHlink>
        <a:srgbClr val="889EB6"/>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51">
      <a:dk1>
        <a:srgbClr val="000000"/>
      </a:dk1>
      <a:lt1>
        <a:srgbClr val="FFFFFF"/>
      </a:lt1>
      <a:dk2>
        <a:srgbClr val="44546A"/>
      </a:dk2>
      <a:lt2>
        <a:srgbClr val="E7E6E6"/>
      </a:lt2>
      <a:accent1>
        <a:srgbClr val="C00000"/>
      </a:accent1>
      <a:accent2>
        <a:srgbClr val="AEABAB"/>
      </a:accent2>
      <a:accent3>
        <a:srgbClr val="C00000"/>
      </a:accent3>
      <a:accent4>
        <a:srgbClr val="AEABAB"/>
      </a:accent4>
      <a:accent5>
        <a:srgbClr val="C00000"/>
      </a:accent5>
      <a:accent6>
        <a:srgbClr val="AEABAB"/>
      </a:accent6>
      <a:hlink>
        <a:srgbClr val="3A3838"/>
      </a:hlink>
      <a:folHlink>
        <a:srgbClr val="869FB7"/>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1625</Words>
  <Application>Microsoft Office PowerPoint</Application>
  <PresentationFormat>全屏显示(16:9)</PresentationFormat>
  <Paragraphs>168</Paragraphs>
  <Slides>20</Slides>
  <Notes>2</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黑体</vt:lpstr>
      <vt:lpstr>华文中宋</vt:lpstr>
      <vt:lpstr>宋体</vt:lpstr>
      <vt:lpstr>微软雅黑</vt:lpstr>
      <vt:lpstr>Arial</vt:lpstr>
      <vt:lpstr>Calibri</vt:lpstr>
      <vt:lpstr>Calibri Light</vt:lpstr>
      <vt:lpstr>Impact</vt:lpstr>
      <vt:lpstr>Wingdings</vt:lpstr>
      <vt:lpstr>1_自定义设计方案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bt674.pptx</dc:title>
  <dc:creator/>
  <cp:lastModifiedBy/>
  <cp:revision>1</cp:revision>
  <dcterms:created xsi:type="dcterms:W3CDTF">2016-10-17T14:00:15Z</dcterms:created>
  <dcterms:modified xsi:type="dcterms:W3CDTF">2022-06-08T11:25:14Z</dcterms:modified>
</cp:coreProperties>
</file>